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3" r:id="rId4"/>
    <p:sldMasterId id="2147483704" r:id="rId5"/>
    <p:sldMasterId id="2147483705" r:id="rId6"/>
    <p:sldMasterId id="2147483706"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Lst>
  <p:sldSz cy="5143500" cx="9144000"/>
  <p:notesSz cx="6858000" cy="9144000"/>
  <p:embeddedFontLst>
    <p:embeddedFont>
      <p:font typeface="Montserrat"/>
      <p:regular r:id="rId58"/>
      <p:bold r:id="rId59"/>
      <p:italic r:id="rId60"/>
      <p:boldItalic r:id="rId61"/>
    </p:embeddedFont>
    <p:embeddedFont>
      <p:font typeface="Lato"/>
      <p:regular r:id="rId62"/>
      <p:bold r:id="rId63"/>
      <p:italic r:id="rId64"/>
      <p:boldItalic r:id="rId65"/>
    </p:embeddedFont>
    <p:embeddedFont>
      <p:font typeface="Century Gothic"/>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Lato-regular.fntdata"/><Relationship Id="rId61" Type="http://schemas.openxmlformats.org/officeDocument/2006/relationships/font" Target="fonts/Montserrat-boldItalic.fntdata"/><Relationship Id="rId20" Type="http://schemas.openxmlformats.org/officeDocument/2006/relationships/slide" Target="slides/slide12.xml"/><Relationship Id="rId64" Type="http://schemas.openxmlformats.org/officeDocument/2006/relationships/font" Target="fonts/Lato-italic.fntdata"/><Relationship Id="rId63" Type="http://schemas.openxmlformats.org/officeDocument/2006/relationships/font" Target="fonts/Lato-bold.fntdata"/><Relationship Id="rId22" Type="http://schemas.openxmlformats.org/officeDocument/2006/relationships/slide" Target="slides/slide14.xml"/><Relationship Id="rId66" Type="http://schemas.openxmlformats.org/officeDocument/2006/relationships/font" Target="fonts/CenturyGothic-regular.fntdata"/><Relationship Id="rId21" Type="http://schemas.openxmlformats.org/officeDocument/2006/relationships/slide" Target="slides/slide13.xml"/><Relationship Id="rId65" Type="http://schemas.openxmlformats.org/officeDocument/2006/relationships/font" Target="fonts/Lato-boldItalic.fntdata"/><Relationship Id="rId24" Type="http://schemas.openxmlformats.org/officeDocument/2006/relationships/slide" Target="slides/slide16.xml"/><Relationship Id="rId68" Type="http://schemas.openxmlformats.org/officeDocument/2006/relationships/font" Target="fonts/CenturyGothic-italic.fntdata"/><Relationship Id="rId23" Type="http://schemas.openxmlformats.org/officeDocument/2006/relationships/slide" Target="slides/slide15.xml"/><Relationship Id="rId67" Type="http://schemas.openxmlformats.org/officeDocument/2006/relationships/font" Target="fonts/CenturyGothic-bold.fntdata"/><Relationship Id="rId60" Type="http://schemas.openxmlformats.org/officeDocument/2006/relationships/font" Target="fonts/Montserrat-italic.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CenturyGothic-boldItalic.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font" Target="fonts/Montserrat-bold.fntdata"/><Relationship Id="rId14" Type="http://schemas.openxmlformats.org/officeDocument/2006/relationships/slide" Target="slides/slide6.xml"/><Relationship Id="rId58" Type="http://schemas.openxmlformats.org/officeDocument/2006/relationships/font" Target="fonts/Montserrat-regular.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bab026062a_7_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g2bab026062a_7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bab026062a_7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2bab026062a_7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2bab026062a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2bab026062a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bab026062a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6" name="Google Shape;646;g2bab026062a_3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bab2bb7e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2bab2bb7e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b95e3dd454_2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7" name="Google Shape;657;g2b95e3dd454_2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bab6a58b64_2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g2bab6a58b64_2_1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bab6a58b64_2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g2bab6a58b64_2_1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bab6a58b64_2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g2bab6a58b64_2_1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2bab6a58b64_2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g2bab6a58b64_2_1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2bab6a58b64_2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g2bab6a58b64_2_1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bab026062a_7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2bab026062a_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bab6a58b64_2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g2bab6a58b64_2_1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2bab6a58b64_2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g2bab6a58b64_2_1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2bab6a58b64_2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g2bab6a58b64_2_17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2bab6a58b64_2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g2bab6a58b64_2_17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2bab6a58b64_2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g2bab6a58b64_2_18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2bab6a58b64_2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g2bab6a58b64_2_19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2bab6a58b64_2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g2bab6a58b64_2_20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2bab6a58b64_2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g2bab6a58b64_2_2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2bab6a58b64_4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g2bab6a58b64_4_1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bab6a58b64_4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g2bab6a58b64_4_1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bab026062a_7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6" name="Google Shape;566;g2bab026062a_7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2bab6a58b64_4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g2bab6a58b64_4_16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2bab6a58b64_4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g2bab6a58b64_4_17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2bab6a58b64_4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g2bab6a58b64_4_18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bab6a58b64_4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g2bab6a58b64_4_18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2bab6a58b64_4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g2bab6a58b64_4_19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2bab6a58b64_4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g2bab6a58b64_4_20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2bab6a58b64_4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g2bab6a58b64_4_2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2bab6a58b64_4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g2bab6a58b64_4_2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2bab6a58b64_4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g2bab6a58b64_4_2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bab6a58b64_4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g2bab6a58b64_4_2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bab026062a_7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bab026062a_7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2bab6a58b64_4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g2bab6a58b64_4_2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2bab6a58b64_4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g2bab6a58b64_4_2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2bab6a58b64_4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g2bab6a58b64_4_2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2bab6a58b64_4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g2bab6a58b64_4_2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2bab6a58b64_4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g2bab6a58b64_4_26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2bab6a58b64_4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g2bab6a58b64_4_27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2bab6a58b64_4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g2bab6a58b64_4_28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2bab6a58b64_4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g2bab6a58b64_4_28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2bab6a58b64_4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g2bab6a58b64_4_29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2bab6a58b6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2bab6a58b6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bab026062a_7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g2bab026062a_7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bab026062a_7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3" name="Google Shape;593;g2bab026062a_7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bab026062a_7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2bab026062a_7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bab026062a_7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2bab026062a_7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bab026062a_7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2" name="Google Shape;622;g2bab026062a_7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4" name="Shape 134"/>
        <p:cNvGrpSpPr/>
        <p:nvPr/>
      </p:nvGrpSpPr>
      <p:grpSpPr>
        <a:xfrm>
          <a:off x="0" y="0"/>
          <a:ext cx="0" cy="0"/>
          <a:chOff x="0" y="0"/>
          <a:chExt cx="0" cy="0"/>
        </a:xfrm>
      </p:grpSpPr>
      <p:sp>
        <p:nvSpPr>
          <p:cNvPr id="135" name="Google Shape;135;p14"/>
          <p:cNvSpPr/>
          <p:nvPr/>
        </p:nvSpPr>
        <p:spPr>
          <a:xfrm rot="5400000">
            <a:off x="7500300" y="505"/>
            <a:ext cx="1643700" cy="1643700"/>
          </a:xfrm>
          <a:prstGeom prst="diagStripe">
            <a:avLst>
              <a:gd fmla="val 0" name="adj"/>
            </a:avLst>
          </a:prstGeom>
          <a:solidFill>
            <a:schemeClr val="lt1">
              <a:alpha val="235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6" name="Google Shape;136;p14"/>
          <p:cNvGrpSpPr/>
          <p:nvPr/>
        </p:nvGrpSpPr>
        <p:grpSpPr>
          <a:xfrm>
            <a:off x="0" y="490"/>
            <a:ext cx="5153705" cy="5134399"/>
            <a:chOff x="0" y="75"/>
            <a:chExt cx="5153705" cy="5152950"/>
          </a:xfrm>
        </p:grpSpPr>
        <p:sp>
          <p:nvSpPr>
            <p:cNvPr id="137" name="Google Shape;137;p14"/>
            <p:cNvSpPr/>
            <p:nvPr/>
          </p:nvSpPr>
          <p:spPr>
            <a:xfrm rot="-5400000">
              <a:off x="455" y="-225"/>
              <a:ext cx="5152800" cy="5153700"/>
            </a:xfrm>
            <a:prstGeom prst="diagStripe">
              <a:avLst>
                <a:gd fmla="val 50000" name="adj"/>
              </a:avLst>
            </a:prstGeom>
            <a:solidFill>
              <a:schemeClr val="lt1">
                <a:alpha val="235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4"/>
            <p:cNvSpPr/>
            <p:nvPr/>
          </p:nvSpPr>
          <p:spPr>
            <a:xfrm rot="-5400000">
              <a:off x="150" y="1145825"/>
              <a:ext cx="3996600" cy="3996900"/>
            </a:xfrm>
            <a:prstGeom prst="diagStripe">
              <a:avLst>
                <a:gd fmla="val 58774" name="adj"/>
              </a:avLst>
            </a:prstGeom>
            <a:solidFill>
              <a:schemeClr val="lt1">
                <a:alpha val="235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4"/>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14"/>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1" name="Google Shape;141;p14"/>
          <p:cNvSpPr txBox="1"/>
          <p:nvPr>
            <p:ph type="ctrTitle"/>
          </p:nvPr>
        </p:nvSpPr>
        <p:spPr>
          <a:xfrm>
            <a:off x="3537150" y="1578400"/>
            <a:ext cx="5017500" cy="1578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142" name="Google Shape;142;p14"/>
          <p:cNvSpPr txBox="1"/>
          <p:nvPr>
            <p:ph idx="1" type="subTitle"/>
          </p:nvPr>
        </p:nvSpPr>
        <p:spPr>
          <a:xfrm>
            <a:off x="5083950" y="3924925"/>
            <a:ext cx="3470700" cy="506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143" name="Google Shape;143;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4" name="Shape 144"/>
        <p:cNvGrpSpPr/>
        <p:nvPr/>
      </p:nvGrpSpPr>
      <p:grpSpPr>
        <a:xfrm>
          <a:off x="0" y="0"/>
          <a:ext cx="0" cy="0"/>
          <a:chOff x="0" y="0"/>
          <a:chExt cx="0" cy="0"/>
        </a:xfrm>
      </p:grpSpPr>
      <p:grpSp>
        <p:nvGrpSpPr>
          <p:cNvPr id="145" name="Google Shape;145;p15"/>
          <p:cNvGrpSpPr/>
          <p:nvPr/>
        </p:nvGrpSpPr>
        <p:grpSpPr>
          <a:xfrm>
            <a:off x="0" y="381001"/>
            <a:ext cx="1037850" cy="1016288"/>
            <a:chOff x="0" y="381001"/>
            <a:chExt cx="1037850" cy="1016288"/>
          </a:xfrm>
        </p:grpSpPr>
        <p:sp>
          <p:nvSpPr>
            <p:cNvPr id="146" name="Google Shape;146;p1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8" name="Google Shape;148;p15"/>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49" name="Google Shape;149;p15"/>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50" name="Google Shape;150;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1" name="Shape 151"/>
        <p:cNvGrpSpPr/>
        <p:nvPr/>
      </p:nvGrpSpPr>
      <p:grpSpPr>
        <a:xfrm>
          <a:off x="0" y="0"/>
          <a:ext cx="0" cy="0"/>
          <a:chOff x="0" y="0"/>
          <a:chExt cx="0" cy="0"/>
        </a:xfrm>
      </p:grpSpPr>
      <p:grpSp>
        <p:nvGrpSpPr>
          <p:cNvPr id="152" name="Google Shape;152;p16"/>
          <p:cNvGrpSpPr/>
          <p:nvPr/>
        </p:nvGrpSpPr>
        <p:grpSpPr>
          <a:xfrm>
            <a:off x="4406400" y="0"/>
            <a:ext cx="4737600" cy="5143065"/>
            <a:chOff x="4406400" y="0"/>
            <a:chExt cx="4737600" cy="5143065"/>
          </a:xfrm>
        </p:grpSpPr>
        <p:sp>
          <p:nvSpPr>
            <p:cNvPr id="153" name="Google Shape;153;p16"/>
            <p:cNvSpPr/>
            <p:nvPr/>
          </p:nvSpPr>
          <p:spPr>
            <a:xfrm rot="5400000">
              <a:off x="4408200" y="-1800"/>
              <a:ext cx="4734000" cy="4737600"/>
            </a:xfrm>
            <a:prstGeom prst="diagStripe">
              <a:avLst>
                <a:gd fmla="val 49469"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6"/>
            <p:cNvSpPr/>
            <p:nvPr/>
          </p:nvSpPr>
          <p:spPr>
            <a:xfrm rot="5400000">
              <a:off x="4841125" y="5700"/>
              <a:ext cx="4298100" cy="4286700"/>
            </a:xfrm>
            <a:prstGeom prst="diagStripe">
              <a:avLst>
                <a:gd fmla="val 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6"/>
            <p:cNvSpPr/>
            <p:nvPr/>
          </p:nvSpPr>
          <p:spPr>
            <a:xfrm rot="-5400000">
              <a:off x="5618399" y="123646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6"/>
            <p:cNvSpPr/>
            <p:nvPr/>
          </p:nvSpPr>
          <p:spPr>
            <a:xfrm flipH="1">
              <a:off x="5849857" y="1443956"/>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6"/>
            <p:cNvSpPr/>
            <p:nvPr/>
          </p:nvSpPr>
          <p:spPr>
            <a:xfrm rot="-5400000">
              <a:off x="5987081" y="246946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6"/>
            <p:cNvSpPr/>
            <p:nvPr/>
          </p:nvSpPr>
          <p:spPr>
            <a:xfrm flipH="1">
              <a:off x="6222115" y="267695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6"/>
            <p:cNvSpPr/>
            <p:nvPr/>
          </p:nvSpPr>
          <p:spPr>
            <a:xfrm rot="-5400000">
              <a:off x="6675341" y="186201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16"/>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16"/>
            <p:cNvSpPr/>
            <p:nvPr/>
          </p:nvSpPr>
          <p:spPr>
            <a:xfrm rot="-5400000">
              <a:off x="6861141" y="2477810"/>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16"/>
            <p:cNvSpPr/>
            <p:nvPr/>
          </p:nvSpPr>
          <p:spPr>
            <a:xfrm flipH="1">
              <a:off x="7965266" y="269296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6"/>
            <p:cNvSpPr/>
            <p:nvPr/>
          </p:nvSpPr>
          <p:spPr>
            <a:xfrm flipH="1">
              <a:off x="8145082" y="330875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16"/>
            <p:cNvSpPr/>
            <p:nvPr/>
          </p:nvSpPr>
          <p:spPr>
            <a:xfrm rot="-5400000">
              <a:off x="7047599" y="309501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6"/>
            <p:cNvSpPr/>
            <p:nvPr/>
          </p:nvSpPr>
          <p:spPr>
            <a:xfrm flipH="1">
              <a:off x="7276649" y="3302502"/>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6"/>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6"/>
            <p:cNvSpPr/>
            <p:nvPr/>
          </p:nvSpPr>
          <p:spPr>
            <a:xfrm flipH="1">
              <a:off x="7462448" y="3918294"/>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16"/>
            <p:cNvSpPr/>
            <p:nvPr/>
          </p:nvSpPr>
          <p:spPr>
            <a:xfrm rot="-5400000">
              <a:off x="8102491" y="371847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16"/>
            <p:cNvSpPr/>
            <p:nvPr/>
          </p:nvSpPr>
          <p:spPr>
            <a:xfrm flipH="1">
              <a:off x="8334533" y="3925960"/>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16"/>
            <p:cNvSpPr/>
            <p:nvPr/>
          </p:nvSpPr>
          <p:spPr>
            <a:xfrm rot="-5400000">
              <a:off x="8288290" y="433426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1" name="Google Shape;171;p16"/>
          <p:cNvSpPr txBox="1"/>
          <p:nvPr>
            <p:ph type="title"/>
          </p:nvPr>
        </p:nvSpPr>
        <p:spPr>
          <a:xfrm>
            <a:off x="823850" y="2053000"/>
            <a:ext cx="4587000" cy="1148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2" name="Google Shape;172;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3" name="Shape 173"/>
        <p:cNvGrpSpPr/>
        <p:nvPr/>
      </p:nvGrpSpPr>
      <p:grpSpPr>
        <a:xfrm>
          <a:off x="0" y="0"/>
          <a:ext cx="0" cy="0"/>
          <a:chOff x="0" y="0"/>
          <a:chExt cx="0" cy="0"/>
        </a:xfrm>
      </p:grpSpPr>
      <p:grpSp>
        <p:nvGrpSpPr>
          <p:cNvPr id="174" name="Google Shape;174;p17"/>
          <p:cNvGrpSpPr/>
          <p:nvPr/>
        </p:nvGrpSpPr>
        <p:grpSpPr>
          <a:xfrm>
            <a:off x="0" y="381001"/>
            <a:ext cx="1037850" cy="1016288"/>
            <a:chOff x="0" y="381001"/>
            <a:chExt cx="1037850" cy="1016288"/>
          </a:xfrm>
        </p:grpSpPr>
        <p:sp>
          <p:nvSpPr>
            <p:cNvPr id="175" name="Google Shape;175;p1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7" name="Google Shape;177;p17"/>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78" name="Google Shape;178;p17"/>
          <p:cNvSpPr txBox="1"/>
          <p:nvPr>
            <p:ph idx="1" type="body"/>
          </p:nvPr>
        </p:nvSpPr>
        <p:spPr>
          <a:xfrm>
            <a:off x="1297500" y="1567550"/>
            <a:ext cx="3403200" cy="2911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79" name="Google Shape;179;p17"/>
          <p:cNvSpPr txBox="1"/>
          <p:nvPr>
            <p:ph idx="2" type="body"/>
          </p:nvPr>
        </p:nvSpPr>
        <p:spPr>
          <a:xfrm>
            <a:off x="4933221" y="1567550"/>
            <a:ext cx="3403200" cy="2911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80" name="Google Shape;180;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1" name="Shape 181"/>
        <p:cNvGrpSpPr/>
        <p:nvPr/>
      </p:nvGrpSpPr>
      <p:grpSpPr>
        <a:xfrm>
          <a:off x="0" y="0"/>
          <a:ext cx="0" cy="0"/>
          <a:chOff x="0" y="0"/>
          <a:chExt cx="0" cy="0"/>
        </a:xfrm>
      </p:grpSpPr>
      <p:grpSp>
        <p:nvGrpSpPr>
          <p:cNvPr id="182" name="Google Shape;182;p18"/>
          <p:cNvGrpSpPr/>
          <p:nvPr/>
        </p:nvGrpSpPr>
        <p:grpSpPr>
          <a:xfrm>
            <a:off x="0" y="381001"/>
            <a:ext cx="1037850" cy="1016288"/>
            <a:chOff x="0" y="381001"/>
            <a:chExt cx="1037850" cy="1016288"/>
          </a:xfrm>
        </p:grpSpPr>
        <p:sp>
          <p:nvSpPr>
            <p:cNvPr id="183" name="Google Shape;183;p1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1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5" name="Google Shape;185;p18"/>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86" name="Google Shape;186;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87" name="Shape 187"/>
        <p:cNvGrpSpPr/>
        <p:nvPr/>
      </p:nvGrpSpPr>
      <p:grpSpPr>
        <a:xfrm>
          <a:off x="0" y="0"/>
          <a:ext cx="0" cy="0"/>
          <a:chOff x="0" y="0"/>
          <a:chExt cx="0" cy="0"/>
        </a:xfrm>
      </p:grpSpPr>
      <p:grpSp>
        <p:nvGrpSpPr>
          <p:cNvPr id="188" name="Google Shape;188;p19"/>
          <p:cNvGrpSpPr/>
          <p:nvPr/>
        </p:nvGrpSpPr>
        <p:grpSpPr>
          <a:xfrm>
            <a:off x="0" y="381001"/>
            <a:ext cx="1037850" cy="1016288"/>
            <a:chOff x="0" y="381001"/>
            <a:chExt cx="1037850" cy="1016288"/>
          </a:xfrm>
        </p:grpSpPr>
        <p:sp>
          <p:nvSpPr>
            <p:cNvPr id="189" name="Google Shape;189;p1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1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1" name="Google Shape;191;p19"/>
          <p:cNvSpPr txBox="1"/>
          <p:nvPr>
            <p:ph type="title"/>
          </p:nvPr>
        </p:nvSpPr>
        <p:spPr>
          <a:xfrm>
            <a:off x="1297500" y="393750"/>
            <a:ext cx="3798900" cy="149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92" name="Google Shape;192;p19"/>
          <p:cNvSpPr txBox="1"/>
          <p:nvPr>
            <p:ph idx="1" type="body"/>
          </p:nvPr>
        </p:nvSpPr>
        <p:spPr>
          <a:xfrm>
            <a:off x="1297500" y="1972550"/>
            <a:ext cx="3798900" cy="24159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93" name="Google Shape;193;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94" name="Shape 194"/>
        <p:cNvGrpSpPr/>
        <p:nvPr/>
      </p:nvGrpSpPr>
      <p:grpSpPr>
        <a:xfrm>
          <a:off x="0" y="0"/>
          <a:ext cx="0" cy="0"/>
          <a:chOff x="0" y="0"/>
          <a:chExt cx="0" cy="0"/>
        </a:xfrm>
      </p:grpSpPr>
      <p:grpSp>
        <p:nvGrpSpPr>
          <p:cNvPr id="195" name="Google Shape;195;p20"/>
          <p:cNvGrpSpPr/>
          <p:nvPr/>
        </p:nvGrpSpPr>
        <p:grpSpPr>
          <a:xfrm>
            <a:off x="4406400" y="0"/>
            <a:ext cx="4737600" cy="5143500"/>
            <a:chOff x="4406400" y="0"/>
            <a:chExt cx="4737600" cy="5143500"/>
          </a:xfrm>
        </p:grpSpPr>
        <p:sp>
          <p:nvSpPr>
            <p:cNvPr id="196" name="Google Shape;196;p20"/>
            <p:cNvSpPr/>
            <p:nvPr/>
          </p:nvSpPr>
          <p:spPr>
            <a:xfrm rot="5400000">
              <a:off x="4407900" y="-1500"/>
              <a:ext cx="4734600" cy="4737600"/>
            </a:xfrm>
            <a:prstGeom prst="diagStripe">
              <a:avLst>
                <a:gd fmla="val 49469"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20"/>
            <p:cNvSpPr/>
            <p:nvPr/>
          </p:nvSpPr>
          <p:spPr>
            <a:xfrm rot="5400000">
              <a:off x="4840825" y="6000"/>
              <a:ext cx="4298700" cy="4286700"/>
            </a:xfrm>
            <a:prstGeom prst="diagStripe">
              <a:avLst>
                <a:gd fmla="val 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20"/>
            <p:cNvSpPr/>
            <p:nvPr/>
          </p:nvSpPr>
          <p:spPr>
            <a:xfrm rot="-5400000">
              <a:off x="5618399" y="1236641"/>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20"/>
            <p:cNvSpPr/>
            <p:nvPr/>
          </p:nvSpPr>
          <p:spPr>
            <a:xfrm flipH="1">
              <a:off x="5849857" y="144407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0"/>
            <p:cNvSpPr/>
            <p:nvPr/>
          </p:nvSpPr>
          <p:spPr>
            <a:xfrm rot="-5400000">
              <a:off x="5987081" y="246974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0"/>
            <p:cNvSpPr/>
            <p:nvPr/>
          </p:nvSpPr>
          <p:spPr>
            <a:xfrm flipH="1">
              <a:off x="6222115" y="2677179"/>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20"/>
            <p:cNvSpPr/>
            <p:nvPr/>
          </p:nvSpPr>
          <p:spPr>
            <a:xfrm rot="-5400000">
              <a:off x="6675341" y="1862244"/>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20"/>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0"/>
            <p:cNvSpPr/>
            <p:nvPr/>
          </p:nvSpPr>
          <p:spPr>
            <a:xfrm rot="-5400000">
              <a:off x="6861141" y="247808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20"/>
            <p:cNvSpPr/>
            <p:nvPr/>
          </p:nvSpPr>
          <p:spPr>
            <a:xfrm flipH="1">
              <a:off x="7965266" y="2693191"/>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20"/>
            <p:cNvSpPr/>
            <p:nvPr/>
          </p:nvSpPr>
          <p:spPr>
            <a:xfrm flipH="1">
              <a:off x="8145082" y="3309036"/>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0"/>
            <p:cNvSpPr/>
            <p:nvPr/>
          </p:nvSpPr>
          <p:spPr>
            <a:xfrm rot="-5400000">
              <a:off x="7047599" y="309534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0"/>
            <p:cNvSpPr/>
            <p:nvPr/>
          </p:nvSpPr>
          <p:spPr>
            <a:xfrm flipH="1">
              <a:off x="7276649" y="3302781"/>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20"/>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0"/>
            <p:cNvSpPr/>
            <p:nvPr/>
          </p:nvSpPr>
          <p:spPr>
            <a:xfrm flipH="1">
              <a:off x="7462448" y="391862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20"/>
            <p:cNvSpPr/>
            <p:nvPr/>
          </p:nvSpPr>
          <p:spPr>
            <a:xfrm rot="-5400000">
              <a:off x="8102491" y="3718856"/>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20"/>
            <p:cNvSpPr/>
            <p:nvPr/>
          </p:nvSpPr>
          <p:spPr>
            <a:xfrm flipH="1">
              <a:off x="8334533" y="3926292"/>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0"/>
            <p:cNvSpPr/>
            <p:nvPr/>
          </p:nvSpPr>
          <p:spPr>
            <a:xfrm rot="-5400000">
              <a:off x="8288290" y="4334700"/>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4" name="Google Shape;214;p20"/>
          <p:cNvSpPr txBox="1"/>
          <p:nvPr>
            <p:ph type="title"/>
          </p:nvPr>
        </p:nvSpPr>
        <p:spPr>
          <a:xfrm>
            <a:off x="823850" y="866775"/>
            <a:ext cx="4587000" cy="35211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5" name="Google Shape;215;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16" name="Shape 216"/>
        <p:cNvGrpSpPr/>
        <p:nvPr/>
      </p:nvGrpSpPr>
      <p:grpSpPr>
        <a:xfrm>
          <a:off x="0" y="0"/>
          <a:ext cx="0" cy="0"/>
          <a:chOff x="0" y="0"/>
          <a:chExt cx="0" cy="0"/>
        </a:xfrm>
      </p:grpSpPr>
      <p:grpSp>
        <p:nvGrpSpPr>
          <p:cNvPr id="217" name="Google Shape;217;p21"/>
          <p:cNvGrpSpPr/>
          <p:nvPr/>
        </p:nvGrpSpPr>
        <p:grpSpPr>
          <a:xfrm>
            <a:off x="0" y="381001"/>
            <a:ext cx="1037850" cy="1016288"/>
            <a:chOff x="0" y="381001"/>
            <a:chExt cx="1037850" cy="1016288"/>
          </a:xfrm>
        </p:grpSpPr>
        <p:sp>
          <p:nvSpPr>
            <p:cNvPr id="218" name="Google Shape;218;p2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2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0" name="Google Shape;220;p21"/>
          <p:cNvSpPr txBox="1"/>
          <p:nvPr>
            <p:ph type="title"/>
          </p:nvPr>
        </p:nvSpPr>
        <p:spPr>
          <a:xfrm>
            <a:off x="1297500" y="1658325"/>
            <a:ext cx="3036300" cy="1751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21" name="Google Shape;221;p21"/>
          <p:cNvSpPr txBox="1"/>
          <p:nvPr>
            <p:ph idx="1" type="subTitle"/>
          </p:nvPr>
        </p:nvSpPr>
        <p:spPr>
          <a:xfrm>
            <a:off x="1297500" y="3538000"/>
            <a:ext cx="3036300" cy="506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222" name="Google Shape;222;p21"/>
          <p:cNvSpPr txBox="1"/>
          <p:nvPr>
            <p:ph idx="2" type="body"/>
          </p:nvPr>
        </p:nvSpPr>
        <p:spPr>
          <a:xfrm>
            <a:off x="4648200" y="1696600"/>
            <a:ext cx="3676800" cy="234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23" name="Google Shape;223;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4" name="Shape 224"/>
        <p:cNvGrpSpPr/>
        <p:nvPr/>
      </p:nvGrpSpPr>
      <p:grpSpPr>
        <a:xfrm>
          <a:off x="0" y="0"/>
          <a:ext cx="0" cy="0"/>
          <a:chOff x="0" y="0"/>
          <a:chExt cx="0" cy="0"/>
        </a:xfrm>
      </p:grpSpPr>
      <p:grpSp>
        <p:nvGrpSpPr>
          <p:cNvPr id="225" name="Google Shape;225;p22"/>
          <p:cNvGrpSpPr/>
          <p:nvPr/>
        </p:nvGrpSpPr>
        <p:grpSpPr>
          <a:xfrm>
            <a:off x="0" y="4128572"/>
            <a:ext cx="698925" cy="684657"/>
            <a:chOff x="0" y="3785672"/>
            <a:chExt cx="698925" cy="684657"/>
          </a:xfrm>
        </p:grpSpPr>
        <p:sp>
          <p:nvSpPr>
            <p:cNvPr id="226" name="Google Shape;226;p22"/>
            <p:cNvSpPr/>
            <p:nvPr/>
          </p:nvSpPr>
          <p:spPr>
            <a:xfrm rot="-5400000">
              <a:off x="0" y="3785672"/>
              <a:ext cx="544800" cy="544800"/>
            </a:xfrm>
            <a:prstGeom prst="diagStripe">
              <a:avLst>
                <a:gd fmla="val 50000" name="adj"/>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22"/>
            <p:cNvSpPr/>
            <p:nvPr/>
          </p:nvSpPr>
          <p:spPr>
            <a:xfrm flipH="1">
              <a:off x="154125" y="3925529"/>
              <a:ext cx="544800" cy="544800"/>
            </a:xfrm>
            <a:prstGeom prst="diagStripe">
              <a:avLst>
                <a:gd fmla="val 50000" name="adj"/>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8" name="Google Shape;228;p22"/>
          <p:cNvSpPr txBox="1"/>
          <p:nvPr>
            <p:ph idx="1" type="body"/>
          </p:nvPr>
        </p:nvSpPr>
        <p:spPr>
          <a:xfrm>
            <a:off x="812725" y="4305375"/>
            <a:ext cx="6936000" cy="523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229" name="Google Shape;229;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30" name="Shape 230"/>
        <p:cNvGrpSpPr/>
        <p:nvPr/>
      </p:nvGrpSpPr>
      <p:grpSpPr>
        <a:xfrm>
          <a:off x="0" y="0"/>
          <a:ext cx="0" cy="0"/>
          <a:chOff x="0" y="0"/>
          <a:chExt cx="0" cy="0"/>
        </a:xfrm>
      </p:grpSpPr>
      <p:grpSp>
        <p:nvGrpSpPr>
          <p:cNvPr id="231" name="Google Shape;231;p23"/>
          <p:cNvGrpSpPr/>
          <p:nvPr/>
        </p:nvGrpSpPr>
        <p:grpSpPr>
          <a:xfrm>
            <a:off x="4406400" y="0"/>
            <a:ext cx="4737600" cy="5143065"/>
            <a:chOff x="4406400" y="0"/>
            <a:chExt cx="4737600" cy="5143065"/>
          </a:xfrm>
        </p:grpSpPr>
        <p:sp>
          <p:nvSpPr>
            <p:cNvPr id="232" name="Google Shape;232;p23"/>
            <p:cNvSpPr/>
            <p:nvPr/>
          </p:nvSpPr>
          <p:spPr>
            <a:xfrm rot="5400000">
              <a:off x="4408200" y="-1800"/>
              <a:ext cx="4734000" cy="4737600"/>
            </a:xfrm>
            <a:prstGeom prst="diagStripe">
              <a:avLst>
                <a:gd fmla="val 49469"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23"/>
            <p:cNvSpPr/>
            <p:nvPr/>
          </p:nvSpPr>
          <p:spPr>
            <a:xfrm rot="5400000">
              <a:off x="4841125" y="5700"/>
              <a:ext cx="4298100" cy="4286700"/>
            </a:xfrm>
            <a:prstGeom prst="diagStripe">
              <a:avLst>
                <a:gd fmla="val 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23"/>
            <p:cNvSpPr/>
            <p:nvPr/>
          </p:nvSpPr>
          <p:spPr>
            <a:xfrm rot="-5400000">
              <a:off x="5618399" y="123646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23"/>
            <p:cNvSpPr/>
            <p:nvPr/>
          </p:nvSpPr>
          <p:spPr>
            <a:xfrm flipH="1">
              <a:off x="5849857" y="1443956"/>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23"/>
            <p:cNvSpPr/>
            <p:nvPr/>
          </p:nvSpPr>
          <p:spPr>
            <a:xfrm rot="-5400000">
              <a:off x="5987081" y="246946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23"/>
            <p:cNvSpPr/>
            <p:nvPr/>
          </p:nvSpPr>
          <p:spPr>
            <a:xfrm flipH="1">
              <a:off x="6222115" y="267695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23"/>
            <p:cNvSpPr/>
            <p:nvPr/>
          </p:nvSpPr>
          <p:spPr>
            <a:xfrm rot="-5400000">
              <a:off x="6675341" y="186201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2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23"/>
            <p:cNvSpPr/>
            <p:nvPr/>
          </p:nvSpPr>
          <p:spPr>
            <a:xfrm rot="-5400000">
              <a:off x="6861141" y="2477810"/>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23"/>
            <p:cNvSpPr/>
            <p:nvPr/>
          </p:nvSpPr>
          <p:spPr>
            <a:xfrm flipH="1">
              <a:off x="7965266" y="269296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23"/>
            <p:cNvSpPr/>
            <p:nvPr/>
          </p:nvSpPr>
          <p:spPr>
            <a:xfrm flipH="1">
              <a:off x="8145082" y="330875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3"/>
            <p:cNvSpPr/>
            <p:nvPr/>
          </p:nvSpPr>
          <p:spPr>
            <a:xfrm rot="-5400000">
              <a:off x="7047599" y="309501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23"/>
            <p:cNvSpPr/>
            <p:nvPr/>
          </p:nvSpPr>
          <p:spPr>
            <a:xfrm flipH="1">
              <a:off x="7276649" y="3302502"/>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2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23"/>
            <p:cNvSpPr/>
            <p:nvPr/>
          </p:nvSpPr>
          <p:spPr>
            <a:xfrm flipH="1">
              <a:off x="7462448" y="3918294"/>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23"/>
            <p:cNvSpPr/>
            <p:nvPr/>
          </p:nvSpPr>
          <p:spPr>
            <a:xfrm rot="-5400000">
              <a:off x="8102491" y="371847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23"/>
            <p:cNvSpPr/>
            <p:nvPr/>
          </p:nvSpPr>
          <p:spPr>
            <a:xfrm flipH="1">
              <a:off x="8334533" y="3925960"/>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23"/>
            <p:cNvSpPr/>
            <p:nvPr/>
          </p:nvSpPr>
          <p:spPr>
            <a:xfrm rot="-5400000">
              <a:off x="8288290" y="433426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0" name="Google Shape;250;p23"/>
          <p:cNvSpPr txBox="1"/>
          <p:nvPr>
            <p:ph hasCustomPrompt="1" type="title"/>
          </p:nvPr>
        </p:nvSpPr>
        <p:spPr>
          <a:xfrm>
            <a:off x="823850" y="1284675"/>
            <a:ext cx="4776000" cy="1300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r>
              <a:t>xx%</a:t>
            </a:r>
          </a:p>
        </p:txBody>
      </p:sp>
      <p:sp>
        <p:nvSpPr>
          <p:cNvPr id="251" name="Google Shape;251;p23"/>
          <p:cNvSpPr txBox="1"/>
          <p:nvPr>
            <p:ph idx="1" type="body"/>
          </p:nvPr>
        </p:nvSpPr>
        <p:spPr>
          <a:xfrm>
            <a:off x="823850" y="2643124"/>
            <a:ext cx="4776000" cy="12189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52" name="Google Shape;25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3" name="Shape 253"/>
        <p:cNvGrpSpPr/>
        <p:nvPr/>
      </p:nvGrpSpPr>
      <p:grpSpPr>
        <a:xfrm>
          <a:off x="0" y="0"/>
          <a:ext cx="0" cy="0"/>
          <a:chOff x="0" y="0"/>
          <a:chExt cx="0" cy="0"/>
        </a:xfrm>
      </p:grpSpPr>
      <p:sp>
        <p:nvSpPr>
          <p:cNvPr id="254" name="Google Shape;25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2" name="Shape 262"/>
        <p:cNvGrpSpPr/>
        <p:nvPr/>
      </p:nvGrpSpPr>
      <p:grpSpPr>
        <a:xfrm>
          <a:off x="0" y="0"/>
          <a:ext cx="0" cy="0"/>
          <a:chOff x="0" y="0"/>
          <a:chExt cx="0" cy="0"/>
        </a:xfrm>
      </p:grpSpPr>
      <p:pic>
        <p:nvPicPr>
          <p:cNvPr descr="C0-HD-BTM.png" id="263" name="Google Shape;263;p26"/>
          <p:cNvPicPr preferRelativeResize="0"/>
          <p:nvPr/>
        </p:nvPicPr>
        <p:blipFill rotWithShape="1">
          <a:blip r:embed="rId2">
            <a:alphaModFix/>
          </a:blip>
          <a:srcRect b="0" l="0" r="0" t="0"/>
          <a:stretch/>
        </p:blipFill>
        <p:spPr>
          <a:xfrm>
            <a:off x="0" y="3281363"/>
            <a:ext cx="9144000" cy="1862138"/>
          </a:xfrm>
          <a:prstGeom prst="rect">
            <a:avLst/>
          </a:prstGeom>
          <a:noFill/>
          <a:ln>
            <a:noFill/>
          </a:ln>
        </p:spPr>
      </p:pic>
      <p:sp>
        <p:nvSpPr>
          <p:cNvPr id="264" name="Google Shape;264;p26"/>
          <p:cNvSpPr txBox="1"/>
          <p:nvPr>
            <p:ph type="ctrTitle"/>
          </p:nvPr>
        </p:nvSpPr>
        <p:spPr>
          <a:xfrm>
            <a:off x="1028700" y="1352554"/>
            <a:ext cx="7086600" cy="136882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4500"/>
              <a:buFont typeface="Century Gothic"/>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65" name="Google Shape;265;p26"/>
          <p:cNvSpPr txBox="1"/>
          <p:nvPr>
            <p:ph idx="1" type="subTitle"/>
          </p:nvPr>
        </p:nvSpPr>
        <p:spPr>
          <a:xfrm>
            <a:off x="1028700" y="2724151"/>
            <a:ext cx="7086600" cy="51435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lt1"/>
              </a:buClr>
              <a:buSzPts val="1500"/>
              <a:buNone/>
              <a:defRPr sz="1500"/>
            </a:lvl1pPr>
            <a:lvl2pPr lvl="1" algn="ctr">
              <a:lnSpc>
                <a:spcPct val="90000"/>
              </a:lnSpc>
              <a:spcBef>
                <a:spcPts val="400"/>
              </a:spcBef>
              <a:spcAft>
                <a:spcPts val="0"/>
              </a:spcAft>
              <a:buClr>
                <a:schemeClr val="lt1"/>
              </a:buClr>
              <a:buSzPts val="1500"/>
              <a:buNone/>
              <a:defRPr sz="1500"/>
            </a:lvl2pPr>
            <a:lvl3pPr lvl="2" algn="ctr">
              <a:lnSpc>
                <a:spcPct val="90000"/>
              </a:lnSpc>
              <a:spcBef>
                <a:spcPts val="400"/>
              </a:spcBef>
              <a:spcAft>
                <a:spcPts val="0"/>
              </a:spcAft>
              <a:buClr>
                <a:schemeClr val="lt1"/>
              </a:buClr>
              <a:buSzPts val="1400"/>
              <a:buNone/>
              <a:defRPr sz="1400"/>
            </a:lvl3pPr>
            <a:lvl4pPr lvl="3" algn="ctr">
              <a:lnSpc>
                <a:spcPct val="90000"/>
              </a:lnSpc>
              <a:spcBef>
                <a:spcPts val="400"/>
              </a:spcBef>
              <a:spcAft>
                <a:spcPts val="0"/>
              </a:spcAft>
              <a:buClr>
                <a:schemeClr val="lt1"/>
              </a:buClr>
              <a:buSzPts val="1200"/>
              <a:buNone/>
              <a:defRPr sz="1200"/>
            </a:lvl4pPr>
            <a:lvl5pPr lvl="4" algn="ctr">
              <a:lnSpc>
                <a:spcPct val="90000"/>
              </a:lnSpc>
              <a:spcBef>
                <a:spcPts val="400"/>
              </a:spcBef>
              <a:spcAft>
                <a:spcPts val="0"/>
              </a:spcAft>
              <a:buClr>
                <a:schemeClr val="lt1"/>
              </a:buClr>
              <a:buSzPts val="1200"/>
              <a:buNone/>
              <a:defRPr sz="1200"/>
            </a:lvl5pPr>
            <a:lvl6pPr lvl="5" algn="ctr">
              <a:lnSpc>
                <a:spcPct val="90000"/>
              </a:lnSpc>
              <a:spcBef>
                <a:spcPts val="400"/>
              </a:spcBef>
              <a:spcAft>
                <a:spcPts val="0"/>
              </a:spcAft>
              <a:buClr>
                <a:schemeClr val="lt1"/>
              </a:buClr>
              <a:buSzPts val="1200"/>
              <a:buNone/>
              <a:defRPr sz="1200"/>
            </a:lvl6pPr>
            <a:lvl7pPr lvl="6" algn="ctr">
              <a:lnSpc>
                <a:spcPct val="90000"/>
              </a:lnSpc>
              <a:spcBef>
                <a:spcPts val="400"/>
              </a:spcBef>
              <a:spcAft>
                <a:spcPts val="0"/>
              </a:spcAft>
              <a:buClr>
                <a:schemeClr val="lt1"/>
              </a:buClr>
              <a:buSzPts val="1200"/>
              <a:buNone/>
              <a:defRPr sz="1200"/>
            </a:lvl7pPr>
            <a:lvl8pPr lvl="7" algn="ctr">
              <a:lnSpc>
                <a:spcPct val="90000"/>
              </a:lnSpc>
              <a:spcBef>
                <a:spcPts val="400"/>
              </a:spcBef>
              <a:spcAft>
                <a:spcPts val="0"/>
              </a:spcAft>
              <a:buClr>
                <a:schemeClr val="lt1"/>
              </a:buClr>
              <a:buSzPts val="1200"/>
              <a:buNone/>
              <a:defRPr sz="1200"/>
            </a:lvl8pPr>
            <a:lvl9pPr lvl="8" algn="ctr">
              <a:lnSpc>
                <a:spcPct val="90000"/>
              </a:lnSpc>
              <a:spcBef>
                <a:spcPts val="400"/>
              </a:spcBef>
              <a:spcAft>
                <a:spcPts val="0"/>
              </a:spcAft>
              <a:buClr>
                <a:schemeClr val="lt1"/>
              </a:buClr>
              <a:buSzPts val="1200"/>
              <a:buNone/>
              <a:defRPr sz="1200"/>
            </a:lvl9pPr>
          </a:lstStyle>
          <a:p/>
        </p:txBody>
      </p:sp>
      <p:sp>
        <p:nvSpPr>
          <p:cNvPr id="266" name="Google Shape;266;p26"/>
          <p:cNvSpPr txBox="1"/>
          <p:nvPr>
            <p:ph idx="10" type="dt"/>
          </p:nvPr>
        </p:nvSpPr>
        <p:spPr>
          <a:xfrm>
            <a:off x="5932171" y="3235746"/>
            <a:ext cx="2183130" cy="280982"/>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7" name="Google Shape;267;p26"/>
          <p:cNvSpPr txBox="1"/>
          <p:nvPr>
            <p:ph idx="11" type="ftr"/>
          </p:nvPr>
        </p:nvSpPr>
        <p:spPr>
          <a:xfrm>
            <a:off x="1028700" y="3242884"/>
            <a:ext cx="48006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8" name="Google Shape;268;p26"/>
          <p:cNvSpPr txBox="1"/>
          <p:nvPr>
            <p:ph idx="12" type="sldNum"/>
          </p:nvPr>
        </p:nvSpPr>
        <p:spPr>
          <a:xfrm>
            <a:off x="6057900" y="107315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9" name="Shape 269"/>
        <p:cNvGrpSpPr/>
        <p:nvPr/>
      </p:nvGrpSpPr>
      <p:grpSpPr>
        <a:xfrm>
          <a:off x="0" y="0"/>
          <a:ext cx="0" cy="0"/>
          <a:chOff x="0" y="0"/>
          <a:chExt cx="0" cy="0"/>
        </a:xfrm>
      </p:grpSpPr>
      <p:sp>
        <p:nvSpPr>
          <p:cNvPr id="270" name="Google Shape;270;p27"/>
          <p:cNvSpPr txBox="1"/>
          <p:nvPr>
            <p:ph type="title"/>
          </p:nvPr>
        </p:nvSpPr>
        <p:spPr>
          <a:xfrm>
            <a:off x="2171700" y="573280"/>
            <a:ext cx="6457950" cy="969771"/>
          </a:xfrm>
          <a:prstGeom prst="rect">
            <a:avLst/>
          </a:prstGeom>
          <a:noFill/>
          <a:ln>
            <a:noFill/>
          </a:ln>
        </p:spPr>
        <p:txBody>
          <a:bodyPr anchorCtr="0" anchor="ctr" bIns="34275" lIns="68575" spcFirstLastPara="1" rIns="68575" wrap="square" tIns="34275">
            <a:normAutofit/>
          </a:bodyPr>
          <a:lstStyle>
            <a:lvl1pPr lvl="0" algn="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71" name="Google Shape;271;p27"/>
          <p:cNvSpPr txBox="1"/>
          <p:nvPr>
            <p:ph idx="1" type="body"/>
          </p:nvPr>
        </p:nvSpPr>
        <p:spPr>
          <a:xfrm>
            <a:off x="514350" y="1645920"/>
            <a:ext cx="8115300" cy="301809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72" name="Google Shape;272;p27"/>
          <p:cNvSpPr txBox="1"/>
          <p:nvPr>
            <p:ph idx="10" type="dt"/>
          </p:nvPr>
        </p:nvSpPr>
        <p:spPr>
          <a:xfrm>
            <a:off x="6446520" y="4767263"/>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3" name="Google Shape;273;p27"/>
          <p:cNvSpPr txBox="1"/>
          <p:nvPr>
            <p:ph idx="11" type="ftr"/>
          </p:nvPr>
        </p:nvSpPr>
        <p:spPr>
          <a:xfrm>
            <a:off x="514350" y="4766884"/>
            <a:ext cx="58293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4" name="Google Shape;274;p27"/>
          <p:cNvSpPr txBox="1"/>
          <p:nvPr>
            <p:ph idx="12" type="sldNum"/>
          </p:nvPr>
        </p:nvSpPr>
        <p:spPr>
          <a:xfrm>
            <a:off x="6572250" y="28575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275" name="Shape 275"/>
        <p:cNvGrpSpPr/>
        <p:nvPr/>
      </p:nvGrpSpPr>
      <p:grpSpPr>
        <a:xfrm>
          <a:off x="0" y="0"/>
          <a:ext cx="0" cy="0"/>
          <a:chOff x="0" y="0"/>
          <a:chExt cx="0" cy="0"/>
        </a:xfrm>
      </p:grpSpPr>
      <p:pic>
        <p:nvPicPr>
          <p:cNvPr descr="C0-HD-BTM.png" id="276" name="Google Shape;276;p28"/>
          <p:cNvPicPr preferRelativeResize="0"/>
          <p:nvPr/>
        </p:nvPicPr>
        <p:blipFill rotWithShape="1">
          <a:blip r:embed="rId2">
            <a:alphaModFix/>
          </a:blip>
          <a:srcRect b="0" l="0" r="0" t="0"/>
          <a:stretch/>
        </p:blipFill>
        <p:spPr>
          <a:xfrm>
            <a:off x="0" y="3281363"/>
            <a:ext cx="9144000" cy="1862138"/>
          </a:xfrm>
          <a:prstGeom prst="rect">
            <a:avLst/>
          </a:prstGeom>
          <a:noFill/>
          <a:ln>
            <a:noFill/>
          </a:ln>
        </p:spPr>
      </p:pic>
      <p:sp>
        <p:nvSpPr>
          <p:cNvPr id="277" name="Google Shape;277;p28"/>
          <p:cNvSpPr txBox="1"/>
          <p:nvPr>
            <p:ph type="title"/>
          </p:nvPr>
        </p:nvSpPr>
        <p:spPr>
          <a:xfrm>
            <a:off x="514350" y="565150"/>
            <a:ext cx="8115299" cy="2101451"/>
          </a:xfrm>
          <a:prstGeom prst="rect">
            <a:avLst/>
          </a:prstGeom>
          <a:noFill/>
          <a:ln>
            <a:noFill/>
          </a:ln>
        </p:spPr>
        <p:txBody>
          <a:bodyPr anchorCtr="0" anchor="b" bIns="34275" lIns="68575" spcFirstLastPara="1" rIns="68575" wrap="square" tIns="34275">
            <a:normAutofit/>
          </a:bodyPr>
          <a:lstStyle>
            <a:lvl1pPr lvl="0" algn="r">
              <a:lnSpc>
                <a:spcPct val="90000"/>
              </a:lnSpc>
              <a:spcBef>
                <a:spcPts val="0"/>
              </a:spcBef>
              <a:spcAft>
                <a:spcPts val="0"/>
              </a:spcAft>
              <a:buClr>
                <a:schemeClr val="lt1"/>
              </a:buClr>
              <a:buSzPts val="3000"/>
              <a:buFont typeface="Century Gothic"/>
              <a:buNone/>
              <a:defRPr sz="3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78" name="Google Shape;278;p28"/>
          <p:cNvSpPr txBox="1"/>
          <p:nvPr>
            <p:ph idx="1" type="body"/>
          </p:nvPr>
        </p:nvSpPr>
        <p:spPr>
          <a:xfrm>
            <a:off x="768350" y="2731294"/>
            <a:ext cx="7867650" cy="716756"/>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Clr>
                <a:schemeClr val="lt1"/>
              </a:buClr>
              <a:buSzPts val="1700"/>
              <a:buNone/>
              <a:defRPr sz="1700">
                <a:solidFill>
                  <a:schemeClr val="lt1"/>
                </a:solidFill>
              </a:defRPr>
            </a:lvl1pPr>
            <a:lvl2pPr indent="-228600" lvl="1" marL="914400" algn="l">
              <a:lnSpc>
                <a:spcPct val="90000"/>
              </a:lnSpc>
              <a:spcBef>
                <a:spcPts val="400"/>
              </a:spcBef>
              <a:spcAft>
                <a:spcPts val="0"/>
              </a:spcAft>
              <a:buClr>
                <a:schemeClr val="lt1"/>
              </a:buClr>
              <a:buSzPts val="1500"/>
              <a:buNone/>
              <a:defRPr sz="1500">
                <a:solidFill>
                  <a:schemeClr val="lt1"/>
                </a:solidFill>
              </a:defRPr>
            </a:lvl2pPr>
            <a:lvl3pPr indent="-228600" lvl="2" marL="1371600" algn="l">
              <a:lnSpc>
                <a:spcPct val="90000"/>
              </a:lnSpc>
              <a:spcBef>
                <a:spcPts val="400"/>
              </a:spcBef>
              <a:spcAft>
                <a:spcPts val="0"/>
              </a:spcAft>
              <a:buClr>
                <a:schemeClr val="lt1"/>
              </a:buClr>
              <a:buSzPts val="1400"/>
              <a:buNone/>
              <a:defRPr sz="1400">
                <a:solidFill>
                  <a:schemeClr val="lt1"/>
                </a:solidFill>
              </a:defRPr>
            </a:lvl3pPr>
            <a:lvl4pPr indent="-228600" lvl="3" marL="1828800" algn="l">
              <a:lnSpc>
                <a:spcPct val="90000"/>
              </a:lnSpc>
              <a:spcBef>
                <a:spcPts val="400"/>
              </a:spcBef>
              <a:spcAft>
                <a:spcPts val="0"/>
              </a:spcAft>
              <a:buClr>
                <a:schemeClr val="lt1"/>
              </a:buClr>
              <a:buSzPts val="1200"/>
              <a:buNone/>
              <a:defRPr sz="1200">
                <a:solidFill>
                  <a:schemeClr val="lt1"/>
                </a:solidFill>
              </a:defRPr>
            </a:lvl4pPr>
            <a:lvl5pPr indent="-228600" lvl="4" marL="2286000" algn="l">
              <a:lnSpc>
                <a:spcPct val="90000"/>
              </a:lnSpc>
              <a:spcBef>
                <a:spcPts val="400"/>
              </a:spcBef>
              <a:spcAft>
                <a:spcPts val="0"/>
              </a:spcAft>
              <a:buClr>
                <a:schemeClr val="lt1"/>
              </a:buClr>
              <a:buSzPts val="1200"/>
              <a:buNone/>
              <a:defRPr sz="1200">
                <a:solidFill>
                  <a:schemeClr val="lt1"/>
                </a:solidFill>
              </a:defRPr>
            </a:lvl5pPr>
            <a:lvl6pPr indent="-228600" lvl="5" marL="2743200" algn="l">
              <a:lnSpc>
                <a:spcPct val="90000"/>
              </a:lnSpc>
              <a:spcBef>
                <a:spcPts val="400"/>
              </a:spcBef>
              <a:spcAft>
                <a:spcPts val="0"/>
              </a:spcAft>
              <a:buClr>
                <a:schemeClr val="lt1"/>
              </a:buClr>
              <a:buSzPts val="1200"/>
              <a:buNone/>
              <a:defRPr sz="1200">
                <a:solidFill>
                  <a:schemeClr val="lt1"/>
                </a:solidFill>
              </a:defRPr>
            </a:lvl6pPr>
            <a:lvl7pPr indent="-228600" lvl="6" marL="3200400" algn="l">
              <a:lnSpc>
                <a:spcPct val="90000"/>
              </a:lnSpc>
              <a:spcBef>
                <a:spcPts val="400"/>
              </a:spcBef>
              <a:spcAft>
                <a:spcPts val="0"/>
              </a:spcAft>
              <a:buClr>
                <a:schemeClr val="lt1"/>
              </a:buClr>
              <a:buSzPts val="1200"/>
              <a:buNone/>
              <a:defRPr sz="1200">
                <a:solidFill>
                  <a:schemeClr val="lt1"/>
                </a:solidFill>
              </a:defRPr>
            </a:lvl7pPr>
            <a:lvl8pPr indent="-228600" lvl="7" marL="3657600" algn="l">
              <a:lnSpc>
                <a:spcPct val="90000"/>
              </a:lnSpc>
              <a:spcBef>
                <a:spcPts val="400"/>
              </a:spcBef>
              <a:spcAft>
                <a:spcPts val="0"/>
              </a:spcAft>
              <a:buClr>
                <a:schemeClr val="lt1"/>
              </a:buClr>
              <a:buSzPts val="1200"/>
              <a:buNone/>
              <a:defRPr sz="1200">
                <a:solidFill>
                  <a:schemeClr val="lt1"/>
                </a:solidFill>
              </a:defRPr>
            </a:lvl8pPr>
            <a:lvl9pPr indent="-228600" lvl="8" marL="4114800" algn="l">
              <a:lnSpc>
                <a:spcPct val="90000"/>
              </a:lnSpc>
              <a:spcBef>
                <a:spcPts val="400"/>
              </a:spcBef>
              <a:spcAft>
                <a:spcPts val="0"/>
              </a:spcAft>
              <a:buClr>
                <a:schemeClr val="lt1"/>
              </a:buClr>
              <a:buSzPts val="1200"/>
              <a:buNone/>
              <a:defRPr sz="1200">
                <a:solidFill>
                  <a:schemeClr val="lt1"/>
                </a:solidFill>
              </a:defRPr>
            </a:lvl9pPr>
          </a:lstStyle>
          <a:p/>
        </p:txBody>
      </p:sp>
      <p:sp>
        <p:nvSpPr>
          <p:cNvPr id="279" name="Google Shape;279;p28"/>
          <p:cNvSpPr txBox="1"/>
          <p:nvPr>
            <p:ph idx="10" type="dt"/>
          </p:nvPr>
        </p:nvSpPr>
        <p:spPr>
          <a:xfrm>
            <a:off x="5860839" y="285750"/>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0" name="Google Shape;280;p28"/>
          <p:cNvSpPr txBox="1"/>
          <p:nvPr>
            <p:ph idx="11" type="ftr"/>
          </p:nvPr>
        </p:nvSpPr>
        <p:spPr>
          <a:xfrm>
            <a:off x="514350" y="285751"/>
            <a:ext cx="5243619" cy="273049"/>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1" name="Google Shape;281;p28"/>
          <p:cNvSpPr txBox="1"/>
          <p:nvPr>
            <p:ph idx="12" type="sldNum"/>
          </p:nvPr>
        </p:nvSpPr>
        <p:spPr>
          <a:xfrm>
            <a:off x="8146839" y="285750"/>
            <a:ext cx="482811"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82" name="Shape 282"/>
        <p:cNvGrpSpPr/>
        <p:nvPr/>
      </p:nvGrpSpPr>
      <p:grpSpPr>
        <a:xfrm>
          <a:off x="0" y="0"/>
          <a:ext cx="0" cy="0"/>
          <a:chOff x="0" y="0"/>
          <a:chExt cx="0" cy="0"/>
        </a:xfrm>
      </p:grpSpPr>
      <p:sp>
        <p:nvSpPr>
          <p:cNvPr id="283" name="Google Shape;283;p29"/>
          <p:cNvSpPr txBox="1"/>
          <p:nvPr>
            <p:ph type="title"/>
          </p:nvPr>
        </p:nvSpPr>
        <p:spPr>
          <a:xfrm>
            <a:off x="2171700" y="573280"/>
            <a:ext cx="6457950" cy="969771"/>
          </a:xfrm>
          <a:prstGeom prst="rect">
            <a:avLst/>
          </a:prstGeom>
          <a:noFill/>
          <a:ln>
            <a:noFill/>
          </a:ln>
        </p:spPr>
        <p:txBody>
          <a:bodyPr anchorCtr="0" anchor="ctr" bIns="34275" lIns="68575" spcFirstLastPara="1" rIns="68575" wrap="square" tIns="34275">
            <a:normAutofit/>
          </a:bodyPr>
          <a:lstStyle>
            <a:lvl1pPr lvl="0" algn="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84" name="Google Shape;284;p29"/>
          <p:cNvSpPr txBox="1"/>
          <p:nvPr>
            <p:ph idx="1" type="body"/>
          </p:nvPr>
        </p:nvSpPr>
        <p:spPr>
          <a:xfrm>
            <a:off x="514350" y="1645919"/>
            <a:ext cx="4000500" cy="301809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85" name="Google Shape;285;p29"/>
          <p:cNvSpPr txBox="1"/>
          <p:nvPr>
            <p:ph idx="2" type="body"/>
          </p:nvPr>
        </p:nvSpPr>
        <p:spPr>
          <a:xfrm>
            <a:off x="4629150" y="1645919"/>
            <a:ext cx="4000500" cy="301809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86" name="Google Shape;286;p29"/>
          <p:cNvSpPr txBox="1"/>
          <p:nvPr>
            <p:ph idx="10" type="dt"/>
          </p:nvPr>
        </p:nvSpPr>
        <p:spPr>
          <a:xfrm>
            <a:off x="6446520" y="4767263"/>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7" name="Google Shape;287;p29"/>
          <p:cNvSpPr txBox="1"/>
          <p:nvPr>
            <p:ph idx="11" type="ftr"/>
          </p:nvPr>
        </p:nvSpPr>
        <p:spPr>
          <a:xfrm>
            <a:off x="514350" y="4766884"/>
            <a:ext cx="58293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8" name="Google Shape;288;p29"/>
          <p:cNvSpPr txBox="1"/>
          <p:nvPr>
            <p:ph idx="12" type="sldNum"/>
          </p:nvPr>
        </p:nvSpPr>
        <p:spPr>
          <a:xfrm>
            <a:off x="6572250" y="28575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89" name="Shape 289"/>
        <p:cNvGrpSpPr/>
        <p:nvPr/>
      </p:nvGrpSpPr>
      <p:grpSpPr>
        <a:xfrm>
          <a:off x="0" y="0"/>
          <a:ext cx="0" cy="0"/>
          <a:chOff x="0" y="0"/>
          <a:chExt cx="0" cy="0"/>
        </a:xfrm>
      </p:grpSpPr>
      <p:sp>
        <p:nvSpPr>
          <p:cNvPr id="290" name="Google Shape;290;p30"/>
          <p:cNvSpPr txBox="1"/>
          <p:nvPr>
            <p:ph type="title"/>
          </p:nvPr>
        </p:nvSpPr>
        <p:spPr>
          <a:xfrm>
            <a:off x="2171700" y="571500"/>
            <a:ext cx="6457950" cy="971550"/>
          </a:xfrm>
          <a:prstGeom prst="rect">
            <a:avLst/>
          </a:prstGeom>
          <a:noFill/>
          <a:ln>
            <a:noFill/>
          </a:ln>
        </p:spPr>
        <p:txBody>
          <a:bodyPr anchorCtr="0" anchor="ctr" bIns="34275" lIns="68575" spcFirstLastPara="1" rIns="68575" wrap="square" tIns="34275">
            <a:normAutofit/>
          </a:bodyPr>
          <a:lstStyle>
            <a:lvl1pPr lvl="0" algn="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91" name="Google Shape;291;p30"/>
          <p:cNvSpPr txBox="1"/>
          <p:nvPr>
            <p:ph idx="1" type="body"/>
          </p:nvPr>
        </p:nvSpPr>
        <p:spPr>
          <a:xfrm>
            <a:off x="685807" y="1637851"/>
            <a:ext cx="3809993"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2100"/>
              <a:buNone/>
              <a:defRPr b="0" sz="2100">
                <a:solidFill>
                  <a:schemeClr val="lt1"/>
                </a:solidFill>
              </a:defRPr>
            </a:lvl1pPr>
            <a:lvl2pPr indent="-228600" lvl="1" marL="914400" algn="l">
              <a:lnSpc>
                <a:spcPct val="90000"/>
              </a:lnSpc>
              <a:spcBef>
                <a:spcPts val="400"/>
              </a:spcBef>
              <a:spcAft>
                <a:spcPts val="0"/>
              </a:spcAft>
              <a:buClr>
                <a:schemeClr val="lt1"/>
              </a:buClr>
              <a:buSzPts val="1500"/>
              <a:buNone/>
              <a:defRPr b="1" sz="1500"/>
            </a:lvl2pPr>
            <a:lvl3pPr indent="-228600" lvl="2" marL="1371600" algn="l">
              <a:lnSpc>
                <a:spcPct val="90000"/>
              </a:lnSpc>
              <a:spcBef>
                <a:spcPts val="400"/>
              </a:spcBef>
              <a:spcAft>
                <a:spcPts val="0"/>
              </a:spcAft>
              <a:buClr>
                <a:schemeClr val="lt1"/>
              </a:buClr>
              <a:buSzPts val="1400"/>
              <a:buNone/>
              <a:defRPr b="1" sz="1400"/>
            </a:lvl3pPr>
            <a:lvl4pPr indent="-228600" lvl="3" marL="1828800" algn="l">
              <a:lnSpc>
                <a:spcPct val="90000"/>
              </a:lnSpc>
              <a:spcBef>
                <a:spcPts val="400"/>
              </a:spcBef>
              <a:spcAft>
                <a:spcPts val="0"/>
              </a:spcAft>
              <a:buClr>
                <a:schemeClr val="lt1"/>
              </a:buClr>
              <a:buSzPts val="1200"/>
              <a:buNone/>
              <a:defRPr b="1" sz="1200"/>
            </a:lvl4pPr>
            <a:lvl5pPr indent="-228600" lvl="4" marL="2286000" algn="l">
              <a:lnSpc>
                <a:spcPct val="9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lt1"/>
              </a:buClr>
              <a:buSzPts val="1200"/>
              <a:buNone/>
              <a:defRPr b="1" sz="1200"/>
            </a:lvl6pPr>
            <a:lvl7pPr indent="-228600" lvl="6" marL="3200400" algn="l">
              <a:lnSpc>
                <a:spcPct val="90000"/>
              </a:lnSpc>
              <a:spcBef>
                <a:spcPts val="400"/>
              </a:spcBef>
              <a:spcAft>
                <a:spcPts val="0"/>
              </a:spcAft>
              <a:buClr>
                <a:schemeClr val="lt1"/>
              </a:buClr>
              <a:buSzPts val="1200"/>
              <a:buNone/>
              <a:defRPr b="1" sz="1200"/>
            </a:lvl7pPr>
            <a:lvl8pPr indent="-228600" lvl="7" marL="3657600" algn="l">
              <a:lnSpc>
                <a:spcPct val="90000"/>
              </a:lnSpc>
              <a:spcBef>
                <a:spcPts val="400"/>
              </a:spcBef>
              <a:spcAft>
                <a:spcPts val="0"/>
              </a:spcAft>
              <a:buClr>
                <a:schemeClr val="lt1"/>
              </a:buClr>
              <a:buSzPts val="1200"/>
              <a:buNone/>
              <a:defRPr b="1" sz="1200"/>
            </a:lvl8pPr>
            <a:lvl9pPr indent="-228600" lvl="8" marL="4114800" algn="l">
              <a:lnSpc>
                <a:spcPct val="90000"/>
              </a:lnSpc>
              <a:spcBef>
                <a:spcPts val="400"/>
              </a:spcBef>
              <a:spcAft>
                <a:spcPts val="0"/>
              </a:spcAft>
              <a:buClr>
                <a:schemeClr val="lt1"/>
              </a:buClr>
              <a:buSzPts val="1200"/>
              <a:buNone/>
              <a:defRPr b="1" sz="1200"/>
            </a:lvl9pPr>
          </a:lstStyle>
          <a:p/>
        </p:txBody>
      </p:sp>
      <p:sp>
        <p:nvSpPr>
          <p:cNvPr id="292" name="Google Shape;292;p30"/>
          <p:cNvSpPr txBox="1"/>
          <p:nvPr>
            <p:ph idx="2" type="body"/>
          </p:nvPr>
        </p:nvSpPr>
        <p:spPr>
          <a:xfrm>
            <a:off x="514350" y="2349499"/>
            <a:ext cx="3983831" cy="231451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93" name="Google Shape;293;p30"/>
          <p:cNvSpPr txBox="1"/>
          <p:nvPr>
            <p:ph idx="3" type="body"/>
          </p:nvPr>
        </p:nvSpPr>
        <p:spPr>
          <a:xfrm>
            <a:off x="4800600" y="1637851"/>
            <a:ext cx="382905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2100"/>
              <a:buNone/>
              <a:defRPr b="0" sz="2100">
                <a:solidFill>
                  <a:schemeClr val="lt1"/>
                </a:solidFill>
              </a:defRPr>
            </a:lvl1pPr>
            <a:lvl2pPr indent="-228600" lvl="1" marL="914400" algn="l">
              <a:lnSpc>
                <a:spcPct val="90000"/>
              </a:lnSpc>
              <a:spcBef>
                <a:spcPts val="400"/>
              </a:spcBef>
              <a:spcAft>
                <a:spcPts val="0"/>
              </a:spcAft>
              <a:buClr>
                <a:schemeClr val="lt1"/>
              </a:buClr>
              <a:buSzPts val="1500"/>
              <a:buNone/>
              <a:defRPr b="1" sz="1500"/>
            </a:lvl2pPr>
            <a:lvl3pPr indent="-228600" lvl="2" marL="1371600" algn="l">
              <a:lnSpc>
                <a:spcPct val="90000"/>
              </a:lnSpc>
              <a:spcBef>
                <a:spcPts val="400"/>
              </a:spcBef>
              <a:spcAft>
                <a:spcPts val="0"/>
              </a:spcAft>
              <a:buClr>
                <a:schemeClr val="lt1"/>
              </a:buClr>
              <a:buSzPts val="1400"/>
              <a:buNone/>
              <a:defRPr b="1" sz="1400"/>
            </a:lvl3pPr>
            <a:lvl4pPr indent="-228600" lvl="3" marL="1828800" algn="l">
              <a:lnSpc>
                <a:spcPct val="90000"/>
              </a:lnSpc>
              <a:spcBef>
                <a:spcPts val="400"/>
              </a:spcBef>
              <a:spcAft>
                <a:spcPts val="0"/>
              </a:spcAft>
              <a:buClr>
                <a:schemeClr val="lt1"/>
              </a:buClr>
              <a:buSzPts val="1200"/>
              <a:buNone/>
              <a:defRPr b="1" sz="1200"/>
            </a:lvl4pPr>
            <a:lvl5pPr indent="-228600" lvl="4" marL="2286000" algn="l">
              <a:lnSpc>
                <a:spcPct val="9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lt1"/>
              </a:buClr>
              <a:buSzPts val="1200"/>
              <a:buNone/>
              <a:defRPr b="1" sz="1200"/>
            </a:lvl6pPr>
            <a:lvl7pPr indent="-228600" lvl="6" marL="3200400" algn="l">
              <a:lnSpc>
                <a:spcPct val="90000"/>
              </a:lnSpc>
              <a:spcBef>
                <a:spcPts val="400"/>
              </a:spcBef>
              <a:spcAft>
                <a:spcPts val="0"/>
              </a:spcAft>
              <a:buClr>
                <a:schemeClr val="lt1"/>
              </a:buClr>
              <a:buSzPts val="1200"/>
              <a:buNone/>
              <a:defRPr b="1" sz="1200"/>
            </a:lvl7pPr>
            <a:lvl8pPr indent="-228600" lvl="7" marL="3657600" algn="l">
              <a:lnSpc>
                <a:spcPct val="90000"/>
              </a:lnSpc>
              <a:spcBef>
                <a:spcPts val="400"/>
              </a:spcBef>
              <a:spcAft>
                <a:spcPts val="0"/>
              </a:spcAft>
              <a:buClr>
                <a:schemeClr val="lt1"/>
              </a:buClr>
              <a:buSzPts val="1200"/>
              <a:buNone/>
              <a:defRPr b="1" sz="1200"/>
            </a:lvl8pPr>
            <a:lvl9pPr indent="-228600" lvl="8" marL="4114800" algn="l">
              <a:lnSpc>
                <a:spcPct val="90000"/>
              </a:lnSpc>
              <a:spcBef>
                <a:spcPts val="400"/>
              </a:spcBef>
              <a:spcAft>
                <a:spcPts val="0"/>
              </a:spcAft>
              <a:buClr>
                <a:schemeClr val="lt1"/>
              </a:buClr>
              <a:buSzPts val="1200"/>
              <a:buNone/>
              <a:defRPr b="1" sz="1200"/>
            </a:lvl9pPr>
          </a:lstStyle>
          <a:p/>
        </p:txBody>
      </p:sp>
      <p:sp>
        <p:nvSpPr>
          <p:cNvPr id="294" name="Google Shape;294;p30"/>
          <p:cNvSpPr txBox="1"/>
          <p:nvPr>
            <p:ph idx="4" type="body"/>
          </p:nvPr>
        </p:nvSpPr>
        <p:spPr>
          <a:xfrm>
            <a:off x="4629150" y="2349499"/>
            <a:ext cx="4000500" cy="231451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95" name="Google Shape;295;p30"/>
          <p:cNvSpPr txBox="1"/>
          <p:nvPr>
            <p:ph idx="10" type="dt"/>
          </p:nvPr>
        </p:nvSpPr>
        <p:spPr>
          <a:xfrm>
            <a:off x="6446520" y="4767263"/>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96" name="Google Shape;296;p30"/>
          <p:cNvSpPr txBox="1"/>
          <p:nvPr>
            <p:ph idx="11" type="ftr"/>
          </p:nvPr>
        </p:nvSpPr>
        <p:spPr>
          <a:xfrm>
            <a:off x="514350" y="4766884"/>
            <a:ext cx="58293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97" name="Google Shape;297;p30"/>
          <p:cNvSpPr txBox="1"/>
          <p:nvPr>
            <p:ph idx="12" type="sldNum"/>
          </p:nvPr>
        </p:nvSpPr>
        <p:spPr>
          <a:xfrm>
            <a:off x="6572250" y="28575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8" name="Shape 298"/>
        <p:cNvGrpSpPr/>
        <p:nvPr/>
      </p:nvGrpSpPr>
      <p:grpSpPr>
        <a:xfrm>
          <a:off x="0" y="0"/>
          <a:ext cx="0" cy="0"/>
          <a:chOff x="0" y="0"/>
          <a:chExt cx="0" cy="0"/>
        </a:xfrm>
      </p:grpSpPr>
      <p:sp>
        <p:nvSpPr>
          <p:cNvPr id="299" name="Google Shape;299;p31"/>
          <p:cNvSpPr txBox="1"/>
          <p:nvPr>
            <p:ph type="title"/>
          </p:nvPr>
        </p:nvSpPr>
        <p:spPr>
          <a:xfrm>
            <a:off x="2171700" y="573280"/>
            <a:ext cx="6457950" cy="969771"/>
          </a:xfrm>
          <a:prstGeom prst="rect">
            <a:avLst/>
          </a:prstGeom>
          <a:noFill/>
          <a:ln>
            <a:noFill/>
          </a:ln>
        </p:spPr>
        <p:txBody>
          <a:bodyPr anchorCtr="0" anchor="ctr" bIns="34275" lIns="68575" spcFirstLastPara="1" rIns="68575" wrap="square" tIns="34275">
            <a:normAutofit/>
          </a:bodyPr>
          <a:lstStyle>
            <a:lvl1pPr lvl="0" algn="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00" name="Google Shape;300;p31"/>
          <p:cNvSpPr txBox="1"/>
          <p:nvPr>
            <p:ph idx="10" type="dt"/>
          </p:nvPr>
        </p:nvSpPr>
        <p:spPr>
          <a:xfrm>
            <a:off x="6446520" y="4767263"/>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01" name="Google Shape;301;p31"/>
          <p:cNvSpPr txBox="1"/>
          <p:nvPr>
            <p:ph idx="11" type="ftr"/>
          </p:nvPr>
        </p:nvSpPr>
        <p:spPr>
          <a:xfrm>
            <a:off x="514350" y="4766884"/>
            <a:ext cx="58293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02" name="Google Shape;302;p31"/>
          <p:cNvSpPr txBox="1"/>
          <p:nvPr>
            <p:ph idx="12" type="sldNum"/>
          </p:nvPr>
        </p:nvSpPr>
        <p:spPr>
          <a:xfrm>
            <a:off x="6572250" y="28575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3" name="Shape 303"/>
        <p:cNvGrpSpPr/>
        <p:nvPr/>
      </p:nvGrpSpPr>
      <p:grpSpPr>
        <a:xfrm>
          <a:off x="0" y="0"/>
          <a:ext cx="0" cy="0"/>
          <a:chOff x="0" y="0"/>
          <a:chExt cx="0" cy="0"/>
        </a:xfrm>
      </p:grpSpPr>
      <p:sp>
        <p:nvSpPr>
          <p:cNvPr id="304" name="Google Shape;304;p32"/>
          <p:cNvSpPr txBox="1"/>
          <p:nvPr>
            <p:ph idx="10" type="dt"/>
          </p:nvPr>
        </p:nvSpPr>
        <p:spPr>
          <a:xfrm>
            <a:off x="6446520" y="4767263"/>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05" name="Google Shape;305;p32"/>
          <p:cNvSpPr txBox="1"/>
          <p:nvPr>
            <p:ph idx="11" type="ftr"/>
          </p:nvPr>
        </p:nvSpPr>
        <p:spPr>
          <a:xfrm>
            <a:off x="514350" y="4766884"/>
            <a:ext cx="58293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06" name="Google Shape;306;p32"/>
          <p:cNvSpPr txBox="1"/>
          <p:nvPr>
            <p:ph idx="12" type="sldNum"/>
          </p:nvPr>
        </p:nvSpPr>
        <p:spPr>
          <a:xfrm>
            <a:off x="6572250" y="28575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07" name="Shape 307"/>
        <p:cNvGrpSpPr/>
        <p:nvPr/>
      </p:nvGrpSpPr>
      <p:grpSpPr>
        <a:xfrm>
          <a:off x="0" y="0"/>
          <a:ext cx="0" cy="0"/>
          <a:chOff x="0" y="0"/>
          <a:chExt cx="0" cy="0"/>
        </a:xfrm>
      </p:grpSpPr>
      <p:sp>
        <p:nvSpPr>
          <p:cNvPr id="308" name="Google Shape;308;p33"/>
          <p:cNvSpPr txBox="1"/>
          <p:nvPr>
            <p:ph type="title"/>
          </p:nvPr>
        </p:nvSpPr>
        <p:spPr>
          <a:xfrm>
            <a:off x="514350" y="1143000"/>
            <a:ext cx="3086100"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2400"/>
              <a:buFont typeface="Century Gothic"/>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09" name="Google Shape;309;p33"/>
          <p:cNvSpPr txBox="1"/>
          <p:nvPr>
            <p:ph idx="1" type="body"/>
          </p:nvPr>
        </p:nvSpPr>
        <p:spPr>
          <a:xfrm>
            <a:off x="3746686" y="560069"/>
            <a:ext cx="4882964" cy="4103944"/>
          </a:xfrm>
          <a:prstGeom prst="rect">
            <a:avLst/>
          </a:prstGeom>
          <a:noFill/>
          <a:ln>
            <a:noFill/>
          </a:ln>
        </p:spPr>
        <p:txBody>
          <a:bodyPr anchorCtr="0" anchor="ctr"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310" name="Google Shape;310;p33"/>
          <p:cNvSpPr txBox="1"/>
          <p:nvPr>
            <p:ph idx="2" type="body"/>
          </p:nvPr>
        </p:nvSpPr>
        <p:spPr>
          <a:xfrm>
            <a:off x="514350" y="2343149"/>
            <a:ext cx="3086100" cy="232086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200"/>
              <a:buNone/>
              <a:defRPr sz="1200"/>
            </a:lvl1pPr>
            <a:lvl2pPr indent="-228600" lvl="1" marL="914400" algn="l">
              <a:lnSpc>
                <a:spcPct val="90000"/>
              </a:lnSpc>
              <a:spcBef>
                <a:spcPts val="400"/>
              </a:spcBef>
              <a:spcAft>
                <a:spcPts val="0"/>
              </a:spcAft>
              <a:buClr>
                <a:schemeClr val="lt1"/>
              </a:buClr>
              <a:buSzPts val="1100"/>
              <a:buNone/>
              <a:defRPr sz="1100"/>
            </a:lvl2pPr>
            <a:lvl3pPr indent="-228600" lvl="2" marL="1371600" algn="l">
              <a:lnSpc>
                <a:spcPct val="90000"/>
              </a:lnSpc>
              <a:spcBef>
                <a:spcPts val="400"/>
              </a:spcBef>
              <a:spcAft>
                <a:spcPts val="0"/>
              </a:spcAft>
              <a:buClr>
                <a:schemeClr val="lt1"/>
              </a:buClr>
              <a:buSzPts val="900"/>
              <a:buNone/>
              <a:defRPr sz="90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lt1"/>
              </a:buClr>
              <a:buSzPts val="800"/>
              <a:buNone/>
              <a:defRPr sz="800"/>
            </a:lvl6pPr>
            <a:lvl7pPr indent="-228600" lvl="6" marL="3200400" algn="l">
              <a:lnSpc>
                <a:spcPct val="90000"/>
              </a:lnSpc>
              <a:spcBef>
                <a:spcPts val="400"/>
              </a:spcBef>
              <a:spcAft>
                <a:spcPts val="0"/>
              </a:spcAft>
              <a:buClr>
                <a:schemeClr val="lt1"/>
              </a:buClr>
              <a:buSzPts val="800"/>
              <a:buNone/>
              <a:defRPr sz="800"/>
            </a:lvl7pPr>
            <a:lvl8pPr indent="-228600" lvl="7" marL="3657600" algn="l">
              <a:lnSpc>
                <a:spcPct val="90000"/>
              </a:lnSpc>
              <a:spcBef>
                <a:spcPts val="400"/>
              </a:spcBef>
              <a:spcAft>
                <a:spcPts val="0"/>
              </a:spcAft>
              <a:buClr>
                <a:schemeClr val="lt1"/>
              </a:buClr>
              <a:buSzPts val="800"/>
              <a:buNone/>
              <a:defRPr sz="800"/>
            </a:lvl8pPr>
            <a:lvl9pPr indent="-228600" lvl="8" marL="4114800" algn="l">
              <a:lnSpc>
                <a:spcPct val="90000"/>
              </a:lnSpc>
              <a:spcBef>
                <a:spcPts val="400"/>
              </a:spcBef>
              <a:spcAft>
                <a:spcPts val="0"/>
              </a:spcAft>
              <a:buClr>
                <a:schemeClr val="lt1"/>
              </a:buClr>
              <a:buSzPts val="800"/>
              <a:buNone/>
              <a:defRPr sz="800"/>
            </a:lvl9pPr>
          </a:lstStyle>
          <a:p/>
        </p:txBody>
      </p:sp>
      <p:sp>
        <p:nvSpPr>
          <p:cNvPr id="311" name="Google Shape;311;p33"/>
          <p:cNvSpPr txBox="1"/>
          <p:nvPr>
            <p:ph idx="10" type="dt"/>
          </p:nvPr>
        </p:nvSpPr>
        <p:spPr>
          <a:xfrm>
            <a:off x="6446520" y="4767263"/>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12" name="Google Shape;312;p33"/>
          <p:cNvSpPr txBox="1"/>
          <p:nvPr>
            <p:ph idx="11" type="ftr"/>
          </p:nvPr>
        </p:nvSpPr>
        <p:spPr>
          <a:xfrm>
            <a:off x="514350" y="4766884"/>
            <a:ext cx="58293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13" name="Google Shape;313;p33"/>
          <p:cNvSpPr txBox="1"/>
          <p:nvPr>
            <p:ph idx="12" type="sldNum"/>
          </p:nvPr>
        </p:nvSpPr>
        <p:spPr>
          <a:xfrm>
            <a:off x="6572250" y="28575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4" name="Shape 314"/>
        <p:cNvGrpSpPr/>
        <p:nvPr/>
      </p:nvGrpSpPr>
      <p:grpSpPr>
        <a:xfrm>
          <a:off x="0" y="0"/>
          <a:ext cx="0" cy="0"/>
          <a:chOff x="0" y="0"/>
          <a:chExt cx="0" cy="0"/>
        </a:xfrm>
      </p:grpSpPr>
      <p:sp>
        <p:nvSpPr>
          <p:cNvPr id="315" name="Google Shape;315;p34"/>
          <p:cNvSpPr txBox="1"/>
          <p:nvPr>
            <p:ph type="title"/>
          </p:nvPr>
        </p:nvSpPr>
        <p:spPr>
          <a:xfrm>
            <a:off x="514350" y="1143000"/>
            <a:ext cx="5154930"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2400"/>
              <a:buFont typeface="Century Gothic"/>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6" name="Google Shape;316;p34"/>
          <p:cNvSpPr/>
          <p:nvPr>
            <p:ph idx="2" type="pic"/>
          </p:nvPr>
        </p:nvSpPr>
        <p:spPr>
          <a:xfrm>
            <a:off x="5895929" y="563431"/>
            <a:ext cx="2733721" cy="4100582"/>
          </a:xfrm>
          <a:prstGeom prst="rect">
            <a:avLst/>
          </a:prstGeom>
          <a:noFill/>
          <a:ln>
            <a:noFill/>
          </a:ln>
        </p:spPr>
      </p:sp>
      <p:sp>
        <p:nvSpPr>
          <p:cNvPr id="317" name="Google Shape;317;p34"/>
          <p:cNvSpPr txBox="1"/>
          <p:nvPr>
            <p:ph idx="1" type="body"/>
          </p:nvPr>
        </p:nvSpPr>
        <p:spPr>
          <a:xfrm>
            <a:off x="514350" y="2343149"/>
            <a:ext cx="5154930" cy="232086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200"/>
              <a:buNone/>
              <a:defRPr sz="1200"/>
            </a:lvl1pPr>
            <a:lvl2pPr indent="-228600" lvl="1" marL="914400" algn="l">
              <a:lnSpc>
                <a:spcPct val="90000"/>
              </a:lnSpc>
              <a:spcBef>
                <a:spcPts val="400"/>
              </a:spcBef>
              <a:spcAft>
                <a:spcPts val="0"/>
              </a:spcAft>
              <a:buClr>
                <a:schemeClr val="lt1"/>
              </a:buClr>
              <a:buSzPts val="1100"/>
              <a:buNone/>
              <a:defRPr sz="1100"/>
            </a:lvl2pPr>
            <a:lvl3pPr indent="-228600" lvl="2" marL="1371600" algn="l">
              <a:lnSpc>
                <a:spcPct val="90000"/>
              </a:lnSpc>
              <a:spcBef>
                <a:spcPts val="400"/>
              </a:spcBef>
              <a:spcAft>
                <a:spcPts val="0"/>
              </a:spcAft>
              <a:buClr>
                <a:schemeClr val="lt1"/>
              </a:buClr>
              <a:buSzPts val="900"/>
              <a:buNone/>
              <a:defRPr sz="90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lt1"/>
              </a:buClr>
              <a:buSzPts val="800"/>
              <a:buNone/>
              <a:defRPr sz="800"/>
            </a:lvl6pPr>
            <a:lvl7pPr indent="-228600" lvl="6" marL="3200400" algn="l">
              <a:lnSpc>
                <a:spcPct val="90000"/>
              </a:lnSpc>
              <a:spcBef>
                <a:spcPts val="400"/>
              </a:spcBef>
              <a:spcAft>
                <a:spcPts val="0"/>
              </a:spcAft>
              <a:buClr>
                <a:schemeClr val="lt1"/>
              </a:buClr>
              <a:buSzPts val="800"/>
              <a:buNone/>
              <a:defRPr sz="800"/>
            </a:lvl7pPr>
            <a:lvl8pPr indent="-228600" lvl="7" marL="3657600" algn="l">
              <a:lnSpc>
                <a:spcPct val="90000"/>
              </a:lnSpc>
              <a:spcBef>
                <a:spcPts val="400"/>
              </a:spcBef>
              <a:spcAft>
                <a:spcPts val="0"/>
              </a:spcAft>
              <a:buClr>
                <a:schemeClr val="lt1"/>
              </a:buClr>
              <a:buSzPts val="800"/>
              <a:buNone/>
              <a:defRPr sz="800"/>
            </a:lvl8pPr>
            <a:lvl9pPr indent="-228600" lvl="8" marL="4114800" algn="l">
              <a:lnSpc>
                <a:spcPct val="90000"/>
              </a:lnSpc>
              <a:spcBef>
                <a:spcPts val="400"/>
              </a:spcBef>
              <a:spcAft>
                <a:spcPts val="0"/>
              </a:spcAft>
              <a:buClr>
                <a:schemeClr val="lt1"/>
              </a:buClr>
              <a:buSzPts val="800"/>
              <a:buNone/>
              <a:defRPr sz="800"/>
            </a:lvl9pPr>
          </a:lstStyle>
          <a:p/>
        </p:txBody>
      </p:sp>
      <p:sp>
        <p:nvSpPr>
          <p:cNvPr id="318" name="Google Shape;318;p34"/>
          <p:cNvSpPr txBox="1"/>
          <p:nvPr>
            <p:ph idx="10" type="dt"/>
          </p:nvPr>
        </p:nvSpPr>
        <p:spPr>
          <a:xfrm>
            <a:off x="6446520" y="4767263"/>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19" name="Google Shape;319;p34"/>
          <p:cNvSpPr txBox="1"/>
          <p:nvPr>
            <p:ph idx="11" type="ftr"/>
          </p:nvPr>
        </p:nvSpPr>
        <p:spPr>
          <a:xfrm>
            <a:off x="514350" y="4766884"/>
            <a:ext cx="58293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20" name="Google Shape;320;p34"/>
          <p:cNvSpPr txBox="1"/>
          <p:nvPr>
            <p:ph idx="12" type="sldNum"/>
          </p:nvPr>
        </p:nvSpPr>
        <p:spPr>
          <a:xfrm>
            <a:off x="6572250" y="28575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321" name="Shape 321"/>
        <p:cNvGrpSpPr/>
        <p:nvPr/>
      </p:nvGrpSpPr>
      <p:grpSpPr>
        <a:xfrm>
          <a:off x="0" y="0"/>
          <a:ext cx="0" cy="0"/>
          <a:chOff x="0" y="0"/>
          <a:chExt cx="0" cy="0"/>
        </a:xfrm>
      </p:grpSpPr>
      <p:sp>
        <p:nvSpPr>
          <p:cNvPr id="322" name="Google Shape;322;p35"/>
          <p:cNvSpPr txBox="1"/>
          <p:nvPr>
            <p:ph type="title"/>
          </p:nvPr>
        </p:nvSpPr>
        <p:spPr>
          <a:xfrm>
            <a:off x="514333" y="3523020"/>
            <a:ext cx="8116526" cy="614516"/>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2400"/>
              <a:buFont typeface="Century Gothic"/>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3" name="Google Shape;323;p35"/>
          <p:cNvSpPr/>
          <p:nvPr>
            <p:ph idx="2" type="pic"/>
          </p:nvPr>
        </p:nvSpPr>
        <p:spPr>
          <a:xfrm>
            <a:off x="511295" y="706079"/>
            <a:ext cx="8116380" cy="2608621"/>
          </a:xfrm>
          <a:prstGeom prst="rect">
            <a:avLst/>
          </a:prstGeom>
          <a:noFill/>
          <a:ln>
            <a:noFill/>
          </a:ln>
        </p:spPr>
      </p:sp>
      <p:sp>
        <p:nvSpPr>
          <p:cNvPr id="324" name="Google Shape;324;p35"/>
          <p:cNvSpPr txBox="1"/>
          <p:nvPr>
            <p:ph idx="1" type="body"/>
          </p:nvPr>
        </p:nvSpPr>
        <p:spPr>
          <a:xfrm>
            <a:off x="514350" y="4137536"/>
            <a:ext cx="8115300" cy="526477"/>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200"/>
              <a:buNone/>
              <a:defRPr sz="1200"/>
            </a:lvl1pPr>
            <a:lvl2pPr indent="-228600" lvl="1" marL="914400" algn="l">
              <a:lnSpc>
                <a:spcPct val="90000"/>
              </a:lnSpc>
              <a:spcBef>
                <a:spcPts val="400"/>
              </a:spcBef>
              <a:spcAft>
                <a:spcPts val="0"/>
              </a:spcAft>
              <a:buClr>
                <a:schemeClr val="lt1"/>
              </a:buClr>
              <a:buSzPts val="1100"/>
              <a:buNone/>
              <a:defRPr sz="1100"/>
            </a:lvl2pPr>
            <a:lvl3pPr indent="-228600" lvl="2" marL="1371600" algn="l">
              <a:lnSpc>
                <a:spcPct val="90000"/>
              </a:lnSpc>
              <a:spcBef>
                <a:spcPts val="400"/>
              </a:spcBef>
              <a:spcAft>
                <a:spcPts val="0"/>
              </a:spcAft>
              <a:buClr>
                <a:schemeClr val="lt1"/>
              </a:buClr>
              <a:buSzPts val="900"/>
              <a:buNone/>
              <a:defRPr sz="90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lt1"/>
              </a:buClr>
              <a:buSzPts val="800"/>
              <a:buNone/>
              <a:defRPr sz="800"/>
            </a:lvl6pPr>
            <a:lvl7pPr indent="-228600" lvl="6" marL="3200400" algn="l">
              <a:lnSpc>
                <a:spcPct val="90000"/>
              </a:lnSpc>
              <a:spcBef>
                <a:spcPts val="400"/>
              </a:spcBef>
              <a:spcAft>
                <a:spcPts val="0"/>
              </a:spcAft>
              <a:buClr>
                <a:schemeClr val="lt1"/>
              </a:buClr>
              <a:buSzPts val="800"/>
              <a:buNone/>
              <a:defRPr sz="800"/>
            </a:lvl7pPr>
            <a:lvl8pPr indent="-228600" lvl="7" marL="3657600" algn="l">
              <a:lnSpc>
                <a:spcPct val="90000"/>
              </a:lnSpc>
              <a:spcBef>
                <a:spcPts val="400"/>
              </a:spcBef>
              <a:spcAft>
                <a:spcPts val="0"/>
              </a:spcAft>
              <a:buClr>
                <a:schemeClr val="lt1"/>
              </a:buClr>
              <a:buSzPts val="800"/>
              <a:buNone/>
              <a:defRPr sz="800"/>
            </a:lvl8pPr>
            <a:lvl9pPr indent="-228600" lvl="8" marL="4114800" algn="l">
              <a:lnSpc>
                <a:spcPct val="90000"/>
              </a:lnSpc>
              <a:spcBef>
                <a:spcPts val="400"/>
              </a:spcBef>
              <a:spcAft>
                <a:spcPts val="0"/>
              </a:spcAft>
              <a:buClr>
                <a:schemeClr val="lt1"/>
              </a:buClr>
              <a:buSzPts val="800"/>
              <a:buNone/>
              <a:defRPr sz="800"/>
            </a:lvl9pPr>
          </a:lstStyle>
          <a:p/>
        </p:txBody>
      </p:sp>
      <p:sp>
        <p:nvSpPr>
          <p:cNvPr id="325" name="Google Shape;325;p35"/>
          <p:cNvSpPr txBox="1"/>
          <p:nvPr>
            <p:ph idx="10" type="dt"/>
          </p:nvPr>
        </p:nvSpPr>
        <p:spPr>
          <a:xfrm>
            <a:off x="6446520" y="4767263"/>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26" name="Google Shape;326;p35"/>
          <p:cNvSpPr txBox="1"/>
          <p:nvPr>
            <p:ph idx="11" type="ftr"/>
          </p:nvPr>
        </p:nvSpPr>
        <p:spPr>
          <a:xfrm>
            <a:off x="514350" y="4766884"/>
            <a:ext cx="58293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27" name="Google Shape;327;p35"/>
          <p:cNvSpPr txBox="1"/>
          <p:nvPr>
            <p:ph idx="12" type="sldNum"/>
          </p:nvPr>
        </p:nvSpPr>
        <p:spPr>
          <a:xfrm>
            <a:off x="6572250" y="28575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showMasterSp="0">
  <p:cSld name="Title and Caption">
    <p:spTree>
      <p:nvGrpSpPr>
        <p:cNvPr id="328" name="Shape 328"/>
        <p:cNvGrpSpPr/>
        <p:nvPr/>
      </p:nvGrpSpPr>
      <p:grpSpPr>
        <a:xfrm>
          <a:off x="0" y="0"/>
          <a:ext cx="0" cy="0"/>
          <a:chOff x="0" y="0"/>
          <a:chExt cx="0" cy="0"/>
        </a:xfrm>
      </p:grpSpPr>
      <p:pic>
        <p:nvPicPr>
          <p:cNvPr descr="C0-HD-BTM.png" id="329" name="Google Shape;329;p36"/>
          <p:cNvPicPr preferRelativeResize="0"/>
          <p:nvPr/>
        </p:nvPicPr>
        <p:blipFill rotWithShape="1">
          <a:blip r:embed="rId2">
            <a:alphaModFix/>
          </a:blip>
          <a:srcRect b="0" l="0" r="0" t="0"/>
          <a:stretch/>
        </p:blipFill>
        <p:spPr>
          <a:xfrm>
            <a:off x="0" y="3281363"/>
            <a:ext cx="9144000" cy="1862138"/>
          </a:xfrm>
          <a:prstGeom prst="rect">
            <a:avLst/>
          </a:prstGeom>
          <a:noFill/>
          <a:ln>
            <a:noFill/>
          </a:ln>
        </p:spPr>
      </p:pic>
      <p:sp>
        <p:nvSpPr>
          <p:cNvPr id="330" name="Google Shape;330;p36"/>
          <p:cNvSpPr txBox="1"/>
          <p:nvPr>
            <p:ph type="title"/>
          </p:nvPr>
        </p:nvSpPr>
        <p:spPr>
          <a:xfrm>
            <a:off x="514350" y="565149"/>
            <a:ext cx="8115300" cy="210185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2400"/>
              <a:buFont typeface="Century Gothic"/>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1" name="Google Shape;331;p36"/>
          <p:cNvSpPr txBox="1"/>
          <p:nvPr>
            <p:ph idx="1" type="body"/>
          </p:nvPr>
        </p:nvSpPr>
        <p:spPr>
          <a:xfrm>
            <a:off x="768350" y="2736850"/>
            <a:ext cx="7597887" cy="7493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200"/>
              <a:buNone/>
              <a:defRPr sz="1200"/>
            </a:lvl1pPr>
            <a:lvl2pPr indent="-228600" lvl="1" marL="914400" algn="l">
              <a:lnSpc>
                <a:spcPct val="90000"/>
              </a:lnSpc>
              <a:spcBef>
                <a:spcPts val="400"/>
              </a:spcBef>
              <a:spcAft>
                <a:spcPts val="0"/>
              </a:spcAft>
              <a:buClr>
                <a:schemeClr val="lt1"/>
              </a:buClr>
              <a:buSzPts val="1100"/>
              <a:buNone/>
              <a:defRPr sz="1100"/>
            </a:lvl2pPr>
            <a:lvl3pPr indent="-228600" lvl="2" marL="1371600" algn="l">
              <a:lnSpc>
                <a:spcPct val="90000"/>
              </a:lnSpc>
              <a:spcBef>
                <a:spcPts val="400"/>
              </a:spcBef>
              <a:spcAft>
                <a:spcPts val="0"/>
              </a:spcAft>
              <a:buClr>
                <a:schemeClr val="lt1"/>
              </a:buClr>
              <a:buSzPts val="900"/>
              <a:buNone/>
              <a:defRPr sz="90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lt1"/>
              </a:buClr>
              <a:buSzPts val="800"/>
              <a:buNone/>
              <a:defRPr sz="800"/>
            </a:lvl6pPr>
            <a:lvl7pPr indent="-228600" lvl="6" marL="3200400" algn="l">
              <a:lnSpc>
                <a:spcPct val="90000"/>
              </a:lnSpc>
              <a:spcBef>
                <a:spcPts val="400"/>
              </a:spcBef>
              <a:spcAft>
                <a:spcPts val="0"/>
              </a:spcAft>
              <a:buClr>
                <a:schemeClr val="lt1"/>
              </a:buClr>
              <a:buSzPts val="800"/>
              <a:buNone/>
              <a:defRPr sz="800"/>
            </a:lvl7pPr>
            <a:lvl8pPr indent="-228600" lvl="7" marL="3657600" algn="l">
              <a:lnSpc>
                <a:spcPct val="90000"/>
              </a:lnSpc>
              <a:spcBef>
                <a:spcPts val="400"/>
              </a:spcBef>
              <a:spcAft>
                <a:spcPts val="0"/>
              </a:spcAft>
              <a:buClr>
                <a:schemeClr val="lt1"/>
              </a:buClr>
              <a:buSzPts val="800"/>
              <a:buNone/>
              <a:defRPr sz="800"/>
            </a:lvl8pPr>
            <a:lvl9pPr indent="-228600" lvl="8" marL="4114800" algn="l">
              <a:lnSpc>
                <a:spcPct val="90000"/>
              </a:lnSpc>
              <a:spcBef>
                <a:spcPts val="400"/>
              </a:spcBef>
              <a:spcAft>
                <a:spcPts val="0"/>
              </a:spcAft>
              <a:buClr>
                <a:schemeClr val="lt1"/>
              </a:buClr>
              <a:buSzPts val="800"/>
              <a:buNone/>
              <a:defRPr sz="800"/>
            </a:lvl9pPr>
          </a:lstStyle>
          <a:p/>
        </p:txBody>
      </p:sp>
      <p:sp>
        <p:nvSpPr>
          <p:cNvPr id="332" name="Google Shape;332;p36"/>
          <p:cNvSpPr txBox="1"/>
          <p:nvPr>
            <p:ph idx="10" type="dt"/>
          </p:nvPr>
        </p:nvSpPr>
        <p:spPr>
          <a:xfrm>
            <a:off x="5860839" y="285750"/>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33" name="Google Shape;333;p36"/>
          <p:cNvSpPr txBox="1"/>
          <p:nvPr>
            <p:ph idx="11" type="ftr"/>
          </p:nvPr>
        </p:nvSpPr>
        <p:spPr>
          <a:xfrm>
            <a:off x="514350" y="284956"/>
            <a:ext cx="524361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34" name="Google Shape;334;p36"/>
          <p:cNvSpPr txBox="1"/>
          <p:nvPr>
            <p:ph idx="12" type="sldNum"/>
          </p:nvPr>
        </p:nvSpPr>
        <p:spPr>
          <a:xfrm>
            <a:off x="8146839" y="285750"/>
            <a:ext cx="482811"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showMasterSp="0">
  <p:cSld name="Quote with Caption">
    <p:spTree>
      <p:nvGrpSpPr>
        <p:cNvPr id="335" name="Shape 335"/>
        <p:cNvGrpSpPr/>
        <p:nvPr/>
      </p:nvGrpSpPr>
      <p:grpSpPr>
        <a:xfrm>
          <a:off x="0" y="0"/>
          <a:ext cx="0" cy="0"/>
          <a:chOff x="0" y="0"/>
          <a:chExt cx="0" cy="0"/>
        </a:xfrm>
      </p:grpSpPr>
      <p:pic>
        <p:nvPicPr>
          <p:cNvPr descr="C0-HD-BTM.png" id="336" name="Google Shape;336;p37"/>
          <p:cNvPicPr preferRelativeResize="0"/>
          <p:nvPr/>
        </p:nvPicPr>
        <p:blipFill rotWithShape="1">
          <a:blip r:embed="rId2">
            <a:alphaModFix/>
          </a:blip>
          <a:srcRect b="0" l="0" r="0" t="0"/>
          <a:stretch/>
        </p:blipFill>
        <p:spPr>
          <a:xfrm>
            <a:off x="0" y="3281363"/>
            <a:ext cx="9144000" cy="1862138"/>
          </a:xfrm>
          <a:prstGeom prst="rect">
            <a:avLst/>
          </a:prstGeom>
          <a:noFill/>
          <a:ln>
            <a:noFill/>
          </a:ln>
        </p:spPr>
      </p:pic>
      <p:sp>
        <p:nvSpPr>
          <p:cNvPr id="337" name="Google Shape;337;p37"/>
          <p:cNvSpPr txBox="1"/>
          <p:nvPr>
            <p:ph type="title"/>
          </p:nvPr>
        </p:nvSpPr>
        <p:spPr>
          <a:xfrm>
            <a:off x="768350" y="565150"/>
            <a:ext cx="7613650" cy="1953371"/>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2400"/>
              <a:buFont typeface="Century Gothic"/>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8" name="Google Shape;338;p37"/>
          <p:cNvSpPr txBox="1"/>
          <p:nvPr>
            <p:ph idx="1" type="body"/>
          </p:nvPr>
        </p:nvSpPr>
        <p:spPr>
          <a:xfrm>
            <a:off x="977899" y="2524167"/>
            <a:ext cx="7194552" cy="333332"/>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100"/>
              <a:buNone/>
              <a:defRPr sz="1100"/>
            </a:lvl1pPr>
            <a:lvl2pPr indent="-228600" lvl="1" marL="914400" algn="l">
              <a:lnSpc>
                <a:spcPct val="90000"/>
              </a:lnSpc>
              <a:spcBef>
                <a:spcPts val="400"/>
              </a:spcBef>
              <a:spcAft>
                <a:spcPts val="0"/>
              </a:spcAft>
              <a:buClr>
                <a:schemeClr val="lt1"/>
              </a:buClr>
              <a:buSzPts val="1100"/>
              <a:buNone/>
              <a:defRPr sz="1100"/>
            </a:lvl2pPr>
            <a:lvl3pPr indent="-228600" lvl="2" marL="1371600" algn="l">
              <a:lnSpc>
                <a:spcPct val="90000"/>
              </a:lnSpc>
              <a:spcBef>
                <a:spcPts val="400"/>
              </a:spcBef>
              <a:spcAft>
                <a:spcPts val="0"/>
              </a:spcAft>
              <a:buClr>
                <a:schemeClr val="lt1"/>
              </a:buClr>
              <a:buSzPts val="900"/>
              <a:buNone/>
              <a:defRPr sz="90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lt1"/>
              </a:buClr>
              <a:buSzPts val="800"/>
              <a:buNone/>
              <a:defRPr sz="800"/>
            </a:lvl6pPr>
            <a:lvl7pPr indent="-228600" lvl="6" marL="3200400" algn="l">
              <a:lnSpc>
                <a:spcPct val="90000"/>
              </a:lnSpc>
              <a:spcBef>
                <a:spcPts val="400"/>
              </a:spcBef>
              <a:spcAft>
                <a:spcPts val="0"/>
              </a:spcAft>
              <a:buClr>
                <a:schemeClr val="lt1"/>
              </a:buClr>
              <a:buSzPts val="800"/>
              <a:buNone/>
              <a:defRPr sz="800"/>
            </a:lvl7pPr>
            <a:lvl8pPr indent="-228600" lvl="7" marL="3657600" algn="l">
              <a:lnSpc>
                <a:spcPct val="90000"/>
              </a:lnSpc>
              <a:spcBef>
                <a:spcPts val="400"/>
              </a:spcBef>
              <a:spcAft>
                <a:spcPts val="0"/>
              </a:spcAft>
              <a:buClr>
                <a:schemeClr val="lt1"/>
              </a:buClr>
              <a:buSzPts val="800"/>
              <a:buNone/>
              <a:defRPr sz="800"/>
            </a:lvl8pPr>
            <a:lvl9pPr indent="-228600" lvl="8" marL="4114800" algn="l">
              <a:lnSpc>
                <a:spcPct val="90000"/>
              </a:lnSpc>
              <a:spcBef>
                <a:spcPts val="400"/>
              </a:spcBef>
              <a:spcAft>
                <a:spcPts val="0"/>
              </a:spcAft>
              <a:buClr>
                <a:schemeClr val="lt1"/>
              </a:buClr>
              <a:buSzPts val="800"/>
              <a:buNone/>
              <a:defRPr sz="800"/>
            </a:lvl9pPr>
          </a:lstStyle>
          <a:p/>
        </p:txBody>
      </p:sp>
      <p:sp>
        <p:nvSpPr>
          <p:cNvPr id="339" name="Google Shape;339;p37"/>
          <p:cNvSpPr txBox="1"/>
          <p:nvPr>
            <p:ph idx="2" type="body"/>
          </p:nvPr>
        </p:nvSpPr>
        <p:spPr>
          <a:xfrm>
            <a:off x="768350" y="2969897"/>
            <a:ext cx="7613650" cy="509903"/>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200"/>
              <a:buNone/>
              <a:defRPr sz="1200"/>
            </a:lvl1pPr>
            <a:lvl2pPr indent="-228600" lvl="1" marL="914400" algn="l">
              <a:lnSpc>
                <a:spcPct val="90000"/>
              </a:lnSpc>
              <a:spcBef>
                <a:spcPts val="400"/>
              </a:spcBef>
              <a:spcAft>
                <a:spcPts val="0"/>
              </a:spcAft>
              <a:buClr>
                <a:schemeClr val="lt1"/>
              </a:buClr>
              <a:buSzPts val="1100"/>
              <a:buNone/>
              <a:defRPr sz="1100"/>
            </a:lvl2pPr>
            <a:lvl3pPr indent="-228600" lvl="2" marL="1371600" algn="l">
              <a:lnSpc>
                <a:spcPct val="90000"/>
              </a:lnSpc>
              <a:spcBef>
                <a:spcPts val="400"/>
              </a:spcBef>
              <a:spcAft>
                <a:spcPts val="0"/>
              </a:spcAft>
              <a:buClr>
                <a:schemeClr val="lt1"/>
              </a:buClr>
              <a:buSzPts val="900"/>
              <a:buNone/>
              <a:defRPr sz="90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lt1"/>
              </a:buClr>
              <a:buSzPts val="800"/>
              <a:buNone/>
              <a:defRPr sz="800"/>
            </a:lvl6pPr>
            <a:lvl7pPr indent="-228600" lvl="6" marL="3200400" algn="l">
              <a:lnSpc>
                <a:spcPct val="90000"/>
              </a:lnSpc>
              <a:spcBef>
                <a:spcPts val="400"/>
              </a:spcBef>
              <a:spcAft>
                <a:spcPts val="0"/>
              </a:spcAft>
              <a:buClr>
                <a:schemeClr val="lt1"/>
              </a:buClr>
              <a:buSzPts val="800"/>
              <a:buNone/>
              <a:defRPr sz="800"/>
            </a:lvl7pPr>
            <a:lvl8pPr indent="-228600" lvl="7" marL="3657600" algn="l">
              <a:lnSpc>
                <a:spcPct val="90000"/>
              </a:lnSpc>
              <a:spcBef>
                <a:spcPts val="400"/>
              </a:spcBef>
              <a:spcAft>
                <a:spcPts val="0"/>
              </a:spcAft>
              <a:buClr>
                <a:schemeClr val="lt1"/>
              </a:buClr>
              <a:buSzPts val="800"/>
              <a:buNone/>
              <a:defRPr sz="800"/>
            </a:lvl8pPr>
            <a:lvl9pPr indent="-228600" lvl="8" marL="4114800" algn="l">
              <a:lnSpc>
                <a:spcPct val="90000"/>
              </a:lnSpc>
              <a:spcBef>
                <a:spcPts val="400"/>
              </a:spcBef>
              <a:spcAft>
                <a:spcPts val="0"/>
              </a:spcAft>
              <a:buClr>
                <a:schemeClr val="lt1"/>
              </a:buClr>
              <a:buSzPts val="800"/>
              <a:buNone/>
              <a:defRPr sz="800"/>
            </a:lvl9pPr>
          </a:lstStyle>
          <a:p/>
        </p:txBody>
      </p:sp>
      <p:sp>
        <p:nvSpPr>
          <p:cNvPr id="340" name="Google Shape;340;p37"/>
          <p:cNvSpPr txBox="1"/>
          <p:nvPr>
            <p:ph idx="10" type="dt"/>
          </p:nvPr>
        </p:nvSpPr>
        <p:spPr>
          <a:xfrm>
            <a:off x="5860839" y="285750"/>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41" name="Google Shape;341;p37"/>
          <p:cNvSpPr txBox="1"/>
          <p:nvPr>
            <p:ph idx="11" type="ftr"/>
          </p:nvPr>
        </p:nvSpPr>
        <p:spPr>
          <a:xfrm>
            <a:off x="514350" y="284956"/>
            <a:ext cx="524361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42" name="Google Shape;342;p37"/>
          <p:cNvSpPr txBox="1"/>
          <p:nvPr>
            <p:ph idx="12" type="sldNum"/>
          </p:nvPr>
        </p:nvSpPr>
        <p:spPr>
          <a:xfrm>
            <a:off x="8146839" y="285750"/>
            <a:ext cx="482811"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343" name="Google Shape;343;p37"/>
          <p:cNvSpPr txBox="1"/>
          <p:nvPr/>
        </p:nvSpPr>
        <p:spPr>
          <a:xfrm>
            <a:off x="357188" y="700088"/>
            <a:ext cx="457200" cy="438582"/>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Clr>
                <a:schemeClr val="lt1"/>
              </a:buClr>
              <a:buSzPts val="6000"/>
              <a:buFont typeface="Century Gothic"/>
              <a:buNone/>
            </a:pPr>
            <a:r>
              <a:rPr b="0" i="0" lang="en" sz="6000" u="none" cap="none" strike="noStrike">
                <a:solidFill>
                  <a:schemeClr val="lt1"/>
                </a:solidFill>
                <a:latin typeface="Century Gothic"/>
                <a:ea typeface="Century Gothic"/>
                <a:cs typeface="Century Gothic"/>
                <a:sym typeface="Century Gothic"/>
              </a:rPr>
              <a:t>“</a:t>
            </a:r>
            <a:endParaRPr sz="1100"/>
          </a:p>
        </p:txBody>
      </p:sp>
      <p:sp>
        <p:nvSpPr>
          <p:cNvPr id="344" name="Google Shape;344;p37"/>
          <p:cNvSpPr txBox="1"/>
          <p:nvPr/>
        </p:nvSpPr>
        <p:spPr>
          <a:xfrm>
            <a:off x="8238173" y="2025968"/>
            <a:ext cx="457200" cy="438582"/>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Clr>
                <a:schemeClr val="lt1"/>
              </a:buClr>
              <a:buSzPts val="6000"/>
              <a:buFont typeface="Century Gothic"/>
              <a:buNone/>
            </a:pPr>
            <a:r>
              <a:rPr b="0" i="0" lang="en" sz="6000" u="none" cap="none" strike="noStrike">
                <a:solidFill>
                  <a:schemeClr val="lt1"/>
                </a:solidFill>
                <a:latin typeface="Century Gothic"/>
                <a:ea typeface="Century Gothic"/>
                <a:cs typeface="Century Gothic"/>
                <a:sym typeface="Century Gothic"/>
              </a:rPr>
              <a:t>”</a:t>
            </a:r>
            <a:endParaRPr sz="110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showMasterSp="0">
  <p:cSld name="Name Card">
    <p:spTree>
      <p:nvGrpSpPr>
        <p:cNvPr id="345" name="Shape 345"/>
        <p:cNvGrpSpPr/>
        <p:nvPr/>
      </p:nvGrpSpPr>
      <p:grpSpPr>
        <a:xfrm>
          <a:off x="0" y="0"/>
          <a:ext cx="0" cy="0"/>
          <a:chOff x="0" y="0"/>
          <a:chExt cx="0" cy="0"/>
        </a:xfrm>
      </p:grpSpPr>
      <p:pic>
        <p:nvPicPr>
          <p:cNvPr descr="C0-HD-BTM.png" id="346" name="Google Shape;346;p38"/>
          <p:cNvPicPr preferRelativeResize="0"/>
          <p:nvPr/>
        </p:nvPicPr>
        <p:blipFill rotWithShape="1">
          <a:blip r:embed="rId2">
            <a:alphaModFix/>
          </a:blip>
          <a:srcRect b="0" l="0" r="0" t="0"/>
          <a:stretch/>
        </p:blipFill>
        <p:spPr>
          <a:xfrm>
            <a:off x="0" y="3281363"/>
            <a:ext cx="9144000" cy="1862138"/>
          </a:xfrm>
          <a:prstGeom prst="rect">
            <a:avLst/>
          </a:prstGeom>
          <a:noFill/>
          <a:ln>
            <a:noFill/>
          </a:ln>
        </p:spPr>
      </p:pic>
      <p:sp>
        <p:nvSpPr>
          <p:cNvPr id="347" name="Google Shape;347;p38"/>
          <p:cNvSpPr txBox="1"/>
          <p:nvPr>
            <p:ph type="title"/>
          </p:nvPr>
        </p:nvSpPr>
        <p:spPr>
          <a:xfrm>
            <a:off x="768371" y="843526"/>
            <a:ext cx="7609640" cy="1883876"/>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2400"/>
              <a:buFont typeface="Century Gothic"/>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48" name="Google Shape;348;p38"/>
          <p:cNvSpPr txBox="1"/>
          <p:nvPr>
            <p:ph idx="1" type="body"/>
          </p:nvPr>
        </p:nvSpPr>
        <p:spPr>
          <a:xfrm>
            <a:off x="768350" y="2736236"/>
            <a:ext cx="7608491" cy="74991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200"/>
              <a:buNone/>
              <a:defRPr sz="1200"/>
            </a:lvl1pPr>
            <a:lvl2pPr indent="-228600" lvl="1" marL="914400" algn="l">
              <a:lnSpc>
                <a:spcPct val="90000"/>
              </a:lnSpc>
              <a:spcBef>
                <a:spcPts val="400"/>
              </a:spcBef>
              <a:spcAft>
                <a:spcPts val="0"/>
              </a:spcAft>
              <a:buClr>
                <a:schemeClr val="lt1"/>
              </a:buClr>
              <a:buSzPts val="1100"/>
              <a:buNone/>
              <a:defRPr sz="1100"/>
            </a:lvl2pPr>
            <a:lvl3pPr indent="-228600" lvl="2" marL="1371600" algn="l">
              <a:lnSpc>
                <a:spcPct val="90000"/>
              </a:lnSpc>
              <a:spcBef>
                <a:spcPts val="400"/>
              </a:spcBef>
              <a:spcAft>
                <a:spcPts val="0"/>
              </a:spcAft>
              <a:buClr>
                <a:schemeClr val="lt1"/>
              </a:buClr>
              <a:buSzPts val="900"/>
              <a:buNone/>
              <a:defRPr sz="90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lt1"/>
              </a:buClr>
              <a:buSzPts val="800"/>
              <a:buNone/>
              <a:defRPr sz="800"/>
            </a:lvl6pPr>
            <a:lvl7pPr indent="-228600" lvl="6" marL="3200400" algn="l">
              <a:lnSpc>
                <a:spcPct val="90000"/>
              </a:lnSpc>
              <a:spcBef>
                <a:spcPts val="400"/>
              </a:spcBef>
              <a:spcAft>
                <a:spcPts val="0"/>
              </a:spcAft>
              <a:buClr>
                <a:schemeClr val="lt1"/>
              </a:buClr>
              <a:buSzPts val="800"/>
              <a:buNone/>
              <a:defRPr sz="800"/>
            </a:lvl7pPr>
            <a:lvl8pPr indent="-228600" lvl="7" marL="3657600" algn="l">
              <a:lnSpc>
                <a:spcPct val="90000"/>
              </a:lnSpc>
              <a:spcBef>
                <a:spcPts val="400"/>
              </a:spcBef>
              <a:spcAft>
                <a:spcPts val="0"/>
              </a:spcAft>
              <a:buClr>
                <a:schemeClr val="lt1"/>
              </a:buClr>
              <a:buSzPts val="800"/>
              <a:buNone/>
              <a:defRPr sz="800"/>
            </a:lvl8pPr>
            <a:lvl9pPr indent="-228600" lvl="8" marL="4114800" algn="l">
              <a:lnSpc>
                <a:spcPct val="90000"/>
              </a:lnSpc>
              <a:spcBef>
                <a:spcPts val="400"/>
              </a:spcBef>
              <a:spcAft>
                <a:spcPts val="0"/>
              </a:spcAft>
              <a:buClr>
                <a:schemeClr val="lt1"/>
              </a:buClr>
              <a:buSzPts val="800"/>
              <a:buNone/>
              <a:defRPr sz="800"/>
            </a:lvl9pPr>
          </a:lstStyle>
          <a:p/>
        </p:txBody>
      </p:sp>
      <p:sp>
        <p:nvSpPr>
          <p:cNvPr id="349" name="Google Shape;349;p38"/>
          <p:cNvSpPr txBox="1"/>
          <p:nvPr>
            <p:ph idx="10" type="dt"/>
          </p:nvPr>
        </p:nvSpPr>
        <p:spPr>
          <a:xfrm>
            <a:off x="5860839" y="284162"/>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50" name="Google Shape;350;p38"/>
          <p:cNvSpPr txBox="1"/>
          <p:nvPr>
            <p:ph idx="11" type="ftr"/>
          </p:nvPr>
        </p:nvSpPr>
        <p:spPr>
          <a:xfrm>
            <a:off x="514350" y="284162"/>
            <a:ext cx="524361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51" name="Google Shape;351;p38"/>
          <p:cNvSpPr txBox="1"/>
          <p:nvPr>
            <p:ph idx="12" type="sldNum"/>
          </p:nvPr>
        </p:nvSpPr>
        <p:spPr>
          <a:xfrm>
            <a:off x="8146839" y="285750"/>
            <a:ext cx="482811"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352" name="Shape 352"/>
        <p:cNvGrpSpPr/>
        <p:nvPr/>
      </p:nvGrpSpPr>
      <p:grpSpPr>
        <a:xfrm>
          <a:off x="0" y="0"/>
          <a:ext cx="0" cy="0"/>
          <a:chOff x="0" y="0"/>
          <a:chExt cx="0" cy="0"/>
        </a:xfrm>
      </p:grpSpPr>
      <p:sp>
        <p:nvSpPr>
          <p:cNvPr id="353" name="Google Shape;353;p39"/>
          <p:cNvSpPr txBox="1"/>
          <p:nvPr>
            <p:ph type="title"/>
          </p:nvPr>
        </p:nvSpPr>
        <p:spPr>
          <a:xfrm>
            <a:off x="2171700" y="571499"/>
            <a:ext cx="6457949" cy="977900"/>
          </a:xfrm>
          <a:prstGeom prst="rect">
            <a:avLst/>
          </a:prstGeom>
          <a:noFill/>
          <a:ln>
            <a:noFill/>
          </a:ln>
        </p:spPr>
        <p:txBody>
          <a:bodyPr anchorCtr="0" anchor="ctr" bIns="34275" lIns="68575" spcFirstLastPara="1" rIns="68575" wrap="square" tIns="34275">
            <a:normAutofit/>
          </a:bodyPr>
          <a:lstStyle>
            <a:lvl1pPr lvl="0" algn="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4" name="Google Shape;354;p39"/>
          <p:cNvSpPr txBox="1"/>
          <p:nvPr>
            <p:ph idx="1" type="body"/>
          </p:nvPr>
        </p:nvSpPr>
        <p:spPr>
          <a:xfrm>
            <a:off x="514350" y="1651560"/>
            <a:ext cx="2592324" cy="462990"/>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lt1"/>
              </a:buClr>
              <a:buSzPts val="1800"/>
              <a:buNone/>
              <a:defRPr b="0" sz="1800">
                <a:solidFill>
                  <a:schemeClr val="lt1"/>
                </a:solidFill>
              </a:defRPr>
            </a:lvl1pPr>
            <a:lvl2pPr indent="-228600" lvl="1" marL="914400" algn="l">
              <a:lnSpc>
                <a:spcPct val="90000"/>
              </a:lnSpc>
              <a:spcBef>
                <a:spcPts val="400"/>
              </a:spcBef>
              <a:spcAft>
                <a:spcPts val="0"/>
              </a:spcAft>
              <a:buClr>
                <a:schemeClr val="lt1"/>
              </a:buClr>
              <a:buSzPts val="1500"/>
              <a:buNone/>
              <a:defRPr b="1" sz="1500"/>
            </a:lvl2pPr>
            <a:lvl3pPr indent="-228600" lvl="2" marL="1371600" algn="l">
              <a:lnSpc>
                <a:spcPct val="90000"/>
              </a:lnSpc>
              <a:spcBef>
                <a:spcPts val="400"/>
              </a:spcBef>
              <a:spcAft>
                <a:spcPts val="0"/>
              </a:spcAft>
              <a:buClr>
                <a:schemeClr val="lt1"/>
              </a:buClr>
              <a:buSzPts val="1400"/>
              <a:buNone/>
              <a:defRPr b="1" sz="1400"/>
            </a:lvl3pPr>
            <a:lvl4pPr indent="-228600" lvl="3" marL="1828800" algn="l">
              <a:lnSpc>
                <a:spcPct val="90000"/>
              </a:lnSpc>
              <a:spcBef>
                <a:spcPts val="400"/>
              </a:spcBef>
              <a:spcAft>
                <a:spcPts val="0"/>
              </a:spcAft>
              <a:buClr>
                <a:schemeClr val="lt1"/>
              </a:buClr>
              <a:buSzPts val="1200"/>
              <a:buNone/>
              <a:defRPr b="1" sz="1200"/>
            </a:lvl4pPr>
            <a:lvl5pPr indent="-228600" lvl="4" marL="2286000" algn="l">
              <a:lnSpc>
                <a:spcPct val="9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lt1"/>
              </a:buClr>
              <a:buSzPts val="1200"/>
              <a:buNone/>
              <a:defRPr b="1" sz="1200"/>
            </a:lvl6pPr>
            <a:lvl7pPr indent="-228600" lvl="6" marL="3200400" algn="l">
              <a:lnSpc>
                <a:spcPct val="90000"/>
              </a:lnSpc>
              <a:spcBef>
                <a:spcPts val="400"/>
              </a:spcBef>
              <a:spcAft>
                <a:spcPts val="0"/>
              </a:spcAft>
              <a:buClr>
                <a:schemeClr val="lt1"/>
              </a:buClr>
              <a:buSzPts val="1200"/>
              <a:buNone/>
              <a:defRPr b="1" sz="1200"/>
            </a:lvl7pPr>
            <a:lvl8pPr indent="-228600" lvl="7" marL="3657600" algn="l">
              <a:lnSpc>
                <a:spcPct val="90000"/>
              </a:lnSpc>
              <a:spcBef>
                <a:spcPts val="400"/>
              </a:spcBef>
              <a:spcAft>
                <a:spcPts val="0"/>
              </a:spcAft>
              <a:buClr>
                <a:schemeClr val="lt1"/>
              </a:buClr>
              <a:buSzPts val="1200"/>
              <a:buNone/>
              <a:defRPr b="1" sz="1200"/>
            </a:lvl8pPr>
            <a:lvl9pPr indent="-228600" lvl="8" marL="4114800" algn="l">
              <a:lnSpc>
                <a:spcPct val="90000"/>
              </a:lnSpc>
              <a:spcBef>
                <a:spcPts val="400"/>
              </a:spcBef>
              <a:spcAft>
                <a:spcPts val="0"/>
              </a:spcAft>
              <a:buClr>
                <a:schemeClr val="lt1"/>
              </a:buClr>
              <a:buSzPts val="1200"/>
              <a:buNone/>
              <a:defRPr b="1" sz="1200"/>
            </a:lvl9pPr>
          </a:lstStyle>
          <a:p/>
        </p:txBody>
      </p:sp>
      <p:sp>
        <p:nvSpPr>
          <p:cNvPr id="355" name="Google Shape;355;p39"/>
          <p:cNvSpPr txBox="1"/>
          <p:nvPr>
            <p:ph idx="2" type="body"/>
          </p:nvPr>
        </p:nvSpPr>
        <p:spPr>
          <a:xfrm>
            <a:off x="514349" y="2178424"/>
            <a:ext cx="2592324" cy="2485599"/>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100"/>
              <a:buNone/>
              <a:defRPr sz="1100"/>
            </a:lvl1pPr>
            <a:lvl2pPr indent="-228600" lvl="1" marL="914400" algn="l">
              <a:lnSpc>
                <a:spcPct val="90000"/>
              </a:lnSpc>
              <a:spcBef>
                <a:spcPts val="400"/>
              </a:spcBef>
              <a:spcAft>
                <a:spcPts val="0"/>
              </a:spcAft>
              <a:buClr>
                <a:schemeClr val="lt1"/>
              </a:buClr>
              <a:buSzPts val="900"/>
              <a:buNone/>
              <a:defRPr sz="900"/>
            </a:lvl2pPr>
            <a:lvl3pPr indent="-228600" lvl="2" marL="1371600" algn="l">
              <a:lnSpc>
                <a:spcPct val="90000"/>
              </a:lnSpc>
              <a:spcBef>
                <a:spcPts val="400"/>
              </a:spcBef>
              <a:spcAft>
                <a:spcPts val="0"/>
              </a:spcAft>
              <a:buClr>
                <a:schemeClr val="lt1"/>
              </a:buClr>
              <a:buSzPts val="800"/>
              <a:buNone/>
              <a:defRPr sz="800"/>
            </a:lvl3pPr>
            <a:lvl4pPr indent="-228600" lvl="3" marL="1828800" algn="l">
              <a:lnSpc>
                <a:spcPct val="90000"/>
              </a:lnSpc>
              <a:spcBef>
                <a:spcPts val="400"/>
              </a:spcBef>
              <a:spcAft>
                <a:spcPts val="0"/>
              </a:spcAft>
              <a:buClr>
                <a:schemeClr val="lt1"/>
              </a:buClr>
              <a:buSzPts val="700"/>
              <a:buNone/>
              <a:defRPr sz="700"/>
            </a:lvl4pPr>
            <a:lvl5pPr indent="-228600" lvl="4" marL="2286000" algn="l">
              <a:lnSpc>
                <a:spcPct val="90000"/>
              </a:lnSpc>
              <a:spcBef>
                <a:spcPts val="400"/>
              </a:spcBef>
              <a:spcAft>
                <a:spcPts val="0"/>
              </a:spcAft>
              <a:buClr>
                <a:schemeClr val="lt1"/>
              </a:buClr>
              <a:buSzPts val="700"/>
              <a:buNone/>
              <a:defRPr sz="700"/>
            </a:lvl5pPr>
            <a:lvl6pPr indent="-228600" lvl="5" marL="2743200" algn="l">
              <a:lnSpc>
                <a:spcPct val="90000"/>
              </a:lnSpc>
              <a:spcBef>
                <a:spcPts val="400"/>
              </a:spcBef>
              <a:spcAft>
                <a:spcPts val="0"/>
              </a:spcAft>
              <a:buClr>
                <a:schemeClr val="lt1"/>
              </a:buClr>
              <a:buSzPts val="700"/>
              <a:buNone/>
              <a:defRPr sz="700"/>
            </a:lvl6pPr>
            <a:lvl7pPr indent="-228600" lvl="6" marL="3200400" algn="l">
              <a:lnSpc>
                <a:spcPct val="90000"/>
              </a:lnSpc>
              <a:spcBef>
                <a:spcPts val="400"/>
              </a:spcBef>
              <a:spcAft>
                <a:spcPts val="0"/>
              </a:spcAft>
              <a:buClr>
                <a:schemeClr val="lt1"/>
              </a:buClr>
              <a:buSzPts val="700"/>
              <a:buNone/>
              <a:defRPr sz="700"/>
            </a:lvl7pPr>
            <a:lvl8pPr indent="-228600" lvl="7" marL="3657600" algn="l">
              <a:lnSpc>
                <a:spcPct val="90000"/>
              </a:lnSpc>
              <a:spcBef>
                <a:spcPts val="400"/>
              </a:spcBef>
              <a:spcAft>
                <a:spcPts val="0"/>
              </a:spcAft>
              <a:buClr>
                <a:schemeClr val="lt1"/>
              </a:buClr>
              <a:buSzPts val="700"/>
              <a:buNone/>
              <a:defRPr sz="700"/>
            </a:lvl8pPr>
            <a:lvl9pPr indent="-228600" lvl="8" marL="4114800" algn="l">
              <a:lnSpc>
                <a:spcPct val="90000"/>
              </a:lnSpc>
              <a:spcBef>
                <a:spcPts val="400"/>
              </a:spcBef>
              <a:spcAft>
                <a:spcPts val="0"/>
              </a:spcAft>
              <a:buClr>
                <a:schemeClr val="lt1"/>
              </a:buClr>
              <a:buSzPts val="700"/>
              <a:buNone/>
              <a:defRPr sz="700"/>
            </a:lvl9pPr>
          </a:lstStyle>
          <a:p/>
        </p:txBody>
      </p:sp>
      <p:sp>
        <p:nvSpPr>
          <p:cNvPr id="356" name="Google Shape;356;p39"/>
          <p:cNvSpPr txBox="1"/>
          <p:nvPr>
            <p:ph idx="3" type="body"/>
          </p:nvPr>
        </p:nvSpPr>
        <p:spPr>
          <a:xfrm>
            <a:off x="3276600" y="1651000"/>
            <a:ext cx="2592324" cy="469901"/>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lt1"/>
              </a:buClr>
              <a:buSzPts val="1800"/>
              <a:buNone/>
              <a:defRPr b="0" sz="1800">
                <a:solidFill>
                  <a:schemeClr val="lt1"/>
                </a:solidFill>
              </a:defRPr>
            </a:lvl1pPr>
            <a:lvl2pPr indent="-228600" lvl="1" marL="914400" algn="l">
              <a:lnSpc>
                <a:spcPct val="90000"/>
              </a:lnSpc>
              <a:spcBef>
                <a:spcPts val="400"/>
              </a:spcBef>
              <a:spcAft>
                <a:spcPts val="0"/>
              </a:spcAft>
              <a:buClr>
                <a:schemeClr val="lt1"/>
              </a:buClr>
              <a:buSzPts val="1500"/>
              <a:buNone/>
              <a:defRPr b="1" sz="1500"/>
            </a:lvl2pPr>
            <a:lvl3pPr indent="-228600" lvl="2" marL="1371600" algn="l">
              <a:lnSpc>
                <a:spcPct val="90000"/>
              </a:lnSpc>
              <a:spcBef>
                <a:spcPts val="400"/>
              </a:spcBef>
              <a:spcAft>
                <a:spcPts val="0"/>
              </a:spcAft>
              <a:buClr>
                <a:schemeClr val="lt1"/>
              </a:buClr>
              <a:buSzPts val="1400"/>
              <a:buNone/>
              <a:defRPr b="1" sz="1400"/>
            </a:lvl3pPr>
            <a:lvl4pPr indent="-228600" lvl="3" marL="1828800" algn="l">
              <a:lnSpc>
                <a:spcPct val="90000"/>
              </a:lnSpc>
              <a:spcBef>
                <a:spcPts val="400"/>
              </a:spcBef>
              <a:spcAft>
                <a:spcPts val="0"/>
              </a:spcAft>
              <a:buClr>
                <a:schemeClr val="lt1"/>
              </a:buClr>
              <a:buSzPts val="1200"/>
              <a:buNone/>
              <a:defRPr b="1" sz="1200"/>
            </a:lvl4pPr>
            <a:lvl5pPr indent="-228600" lvl="4" marL="2286000" algn="l">
              <a:lnSpc>
                <a:spcPct val="9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lt1"/>
              </a:buClr>
              <a:buSzPts val="1200"/>
              <a:buNone/>
              <a:defRPr b="1" sz="1200"/>
            </a:lvl6pPr>
            <a:lvl7pPr indent="-228600" lvl="6" marL="3200400" algn="l">
              <a:lnSpc>
                <a:spcPct val="90000"/>
              </a:lnSpc>
              <a:spcBef>
                <a:spcPts val="400"/>
              </a:spcBef>
              <a:spcAft>
                <a:spcPts val="0"/>
              </a:spcAft>
              <a:buClr>
                <a:schemeClr val="lt1"/>
              </a:buClr>
              <a:buSzPts val="1200"/>
              <a:buNone/>
              <a:defRPr b="1" sz="1200"/>
            </a:lvl7pPr>
            <a:lvl8pPr indent="-228600" lvl="7" marL="3657600" algn="l">
              <a:lnSpc>
                <a:spcPct val="90000"/>
              </a:lnSpc>
              <a:spcBef>
                <a:spcPts val="400"/>
              </a:spcBef>
              <a:spcAft>
                <a:spcPts val="0"/>
              </a:spcAft>
              <a:buClr>
                <a:schemeClr val="lt1"/>
              </a:buClr>
              <a:buSzPts val="1200"/>
              <a:buNone/>
              <a:defRPr b="1" sz="1200"/>
            </a:lvl8pPr>
            <a:lvl9pPr indent="-228600" lvl="8" marL="4114800" algn="l">
              <a:lnSpc>
                <a:spcPct val="90000"/>
              </a:lnSpc>
              <a:spcBef>
                <a:spcPts val="400"/>
              </a:spcBef>
              <a:spcAft>
                <a:spcPts val="0"/>
              </a:spcAft>
              <a:buClr>
                <a:schemeClr val="lt1"/>
              </a:buClr>
              <a:buSzPts val="1200"/>
              <a:buNone/>
              <a:defRPr b="1" sz="1200"/>
            </a:lvl9pPr>
          </a:lstStyle>
          <a:p/>
        </p:txBody>
      </p:sp>
      <p:sp>
        <p:nvSpPr>
          <p:cNvPr id="357" name="Google Shape;357;p39"/>
          <p:cNvSpPr txBox="1"/>
          <p:nvPr>
            <p:ph idx="4" type="body"/>
          </p:nvPr>
        </p:nvSpPr>
        <p:spPr>
          <a:xfrm>
            <a:off x="3275143" y="2178050"/>
            <a:ext cx="2592324" cy="248596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100"/>
              <a:buNone/>
              <a:defRPr sz="1100"/>
            </a:lvl1pPr>
            <a:lvl2pPr indent="-228600" lvl="1" marL="914400" algn="l">
              <a:lnSpc>
                <a:spcPct val="90000"/>
              </a:lnSpc>
              <a:spcBef>
                <a:spcPts val="400"/>
              </a:spcBef>
              <a:spcAft>
                <a:spcPts val="0"/>
              </a:spcAft>
              <a:buClr>
                <a:schemeClr val="lt1"/>
              </a:buClr>
              <a:buSzPts val="900"/>
              <a:buNone/>
              <a:defRPr sz="900"/>
            </a:lvl2pPr>
            <a:lvl3pPr indent="-228600" lvl="2" marL="1371600" algn="l">
              <a:lnSpc>
                <a:spcPct val="90000"/>
              </a:lnSpc>
              <a:spcBef>
                <a:spcPts val="400"/>
              </a:spcBef>
              <a:spcAft>
                <a:spcPts val="0"/>
              </a:spcAft>
              <a:buClr>
                <a:schemeClr val="lt1"/>
              </a:buClr>
              <a:buSzPts val="800"/>
              <a:buNone/>
              <a:defRPr sz="800"/>
            </a:lvl3pPr>
            <a:lvl4pPr indent="-228600" lvl="3" marL="1828800" algn="l">
              <a:lnSpc>
                <a:spcPct val="90000"/>
              </a:lnSpc>
              <a:spcBef>
                <a:spcPts val="400"/>
              </a:spcBef>
              <a:spcAft>
                <a:spcPts val="0"/>
              </a:spcAft>
              <a:buClr>
                <a:schemeClr val="lt1"/>
              </a:buClr>
              <a:buSzPts val="700"/>
              <a:buNone/>
              <a:defRPr sz="700"/>
            </a:lvl4pPr>
            <a:lvl5pPr indent="-228600" lvl="4" marL="2286000" algn="l">
              <a:lnSpc>
                <a:spcPct val="90000"/>
              </a:lnSpc>
              <a:spcBef>
                <a:spcPts val="400"/>
              </a:spcBef>
              <a:spcAft>
                <a:spcPts val="0"/>
              </a:spcAft>
              <a:buClr>
                <a:schemeClr val="lt1"/>
              </a:buClr>
              <a:buSzPts val="700"/>
              <a:buNone/>
              <a:defRPr sz="700"/>
            </a:lvl5pPr>
            <a:lvl6pPr indent="-228600" lvl="5" marL="2743200" algn="l">
              <a:lnSpc>
                <a:spcPct val="90000"/>
              </a:lnSpc>
              <a:spcBef>
                <a:spcPts val="400"/>
              </a:spcBef>
              <a:spcAft>
                <a:spcPts val="0"/>
              </a:spcAft>
              <a:buClr>
                <a:schemeClr val="lt1"/>
              </a:buClr>
              <a:buSzPts val="700"/>
              <a:buNone/>
              <a:defRPr sz="700"/>
            </a:lvl6pPr>
            <a:lvl7pPr indent="-228600" lvl="6" marL="3200400" algn="l">
              <a:lnSpc>
                <a:spcPct val="90000"/>
              </a:lnSpc>
              <a:spcBef>
                <a:spcPts val="400"/>
              </a:spcBef>
              <a:spcAft>
                <a:spcPts val="0"/>
              </a:spcAft>
              <a:buClr>
                <a:schemeClr val="lt1"/>
              </a:buClr>
              <a:buSzPts val="700"/>
              <a:buNone/>
              <a:defRPr sz="700"/>
            </a:lvl7pPr>
            <a:lvl8pPr indent="-228600" lvl="7" marL="3657600" algn="l">
              <a:lnSpc>
                <a:spcPct val="90000"/>
              </a:lnSpc>
              <a:spcBef>
                <a:spcPts val="400"/>
              </a:spcBef>
              <a:spcAft>
                <a:spcPts val="0"/>
              </a:spcAft>
              <a:buClr>
                <a:schemeClr val="lt1"/>
              </a:buClr>
              <a:buSzPts val="700"/>
              <a:buNone/>
              <a:defRPr sz="700"/>
            </a:lvl8pPr>
            <a:lvl9pPr indent="-228600" lvl="8" marL="4114800" algn="l">
              <a:lnSpc>
                <a:spcPct val="90000"/>
              </a:lnSpc>
              <a:spcBef>
                <a:spcPts val="400"/>
              </a:spcBef>
              <a:spcAft>
                <a:spcPts val="0"/>
              </a:spcAft>
              <a:buClr>
                <a:schemeClr val="lt1"/>
              </a:buClr>
              <a:buSzPts val="700"/>
              <a:buNone/>
              <a:defRPr sz="700"/>
            </a:lvl9pPr>
          </a:lstStyle>
          <a:p/>
        </p:txBody>
      </p:sp>
      <p:sp>
        <p:nvSpPr>
          <p:cNvPr id="358" name="Google Shape;358;p39"/>
          <p:cNvSpPr txBox="1"/>
          <p:nvPr>
            <p:ph idx="5" type="body"/>
          </p:nvPr>
        </p:nvSpPr>
        <p:spPr>
          <a:xfrm>
            <a:off x="6038850" y="1644649"/>
            <a:ext cx="2592324" cy="469901"/>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lt1"/>
              </a:buClr>
              <a:buSzPts val="1800"/>
              <a:buNone/>
              <a:defRPr b="0" sz="1800">
                <a:solidFill>
                  <a:schemeClr val="lt1"/>
                </a:solidFill>
              </a:defRPr>
            </a:lvl1pPr>
            <a:lvl2pPr indent="-228600" lvl="1" marL="914400" algn="l">
              <a:lnSpc>
                <a:spcPct val="90000"/>
              </a:lnSpc>
              <a:spcBef>
                <a:spcPts val="400"/>
              </a:spcBef>
              <a:spcAft>
                <a:spcPts val="0"/>
              </a:spcAft>
              <a:buClr>
                <a:schemeClr val="lt1"/>
              </a:buClr>
              <a:buSzPts val="1500"/>
              <a:buNone/>
              <a:defRPr b="1" sz="1500"/>
            </a:lvl2pPr>
            <a:lvl3pPr indent="-228600" lvl="2" marL="1371600" algn="l">
              <a:lnSpc>
                <a:spcPct val="90000"/>
              </a:lnSpc>
              <a:spcBef>
                <a:spcPts val="400"/>
              </a:spcBef>
              <a:spcAft>
                <a:spcPts val="0"/>
              </a:spcAft>
              <a:buClr>
                <a:schemeClr val="lt1"/>
              </a:buClr>
              <a:buSzPts val="1400"/>
              <a:buNone/>
              <a:defRPr b="1" sz="1400"/>
            </a:lvl3pPr>
            <a:lvl4pPr indent="-228600" lvl="3" marL="1828800" algn="l">
              <a:lnSpc>
                <a:spcPct val="90000"/>
              </a:lnSpc>
              <a:spcBef>
                <a:spcPts val="400"/>
              </a:spcBef>
              <a:spcAft>
                <a:spcPts val="0"/>
              </a:spcAft>
              <a:buClr>
                <a:schemeClr val="lt1"/>
              </a:buClr>
              <a:buSzPts val="1200"/>
              <a:buNone/>
              <a:defRPr b="1" sz="1200"/>
            </a:lvl4pPr>
            <a:lvl5pPr indent="-228600" lvl="4" marL="2286000" algn="l">
              <a:lnSpc>
                <a:spcPct val="9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lt1"/>
              </a:buClr>
              <a:buSzPts val="1200"/>
              <a:buNone/>
              <a:defRPr b="1" sz="1200"/>
            </a:lvl6pPr>
            <a:lvl7pPr indent="-228600" lvl="6" marL="3200400" algn="l">
              <a:lnSpc>
                <a:spcPct val="90000"/>
              </a:lnSpc>
              <a:spcBef>
                <a:spcPts val="400"/>
              </a:spcBef>
              <a:spcAft>
                <a:spcPts val="0"/>
              </a:spcAft>
              <a:buClr>
                <a:schemeClr val="lt1"/>
              </a:buClr>
              <a:buSzPts val="1200"/>
              <a:buNone/>
              <a:defRPr b="1" sz="1200"/>
            </a:lvl7pPr>
            <a:lvl8pPr indent="-228600" lvl="7" marL="3657600" algn="l">
              <a:lnSpc>
                <a:spcPct val="90000"/>
              </a:lnSpc>
              <a:spcBef>
                <a:spcPts val="400"/>
              </a:spcBef>
              <a:spcAft>
                <a:spcPts val="0"/>
              </a:spcAft>
              <a:buClr>
                <a:schemeClr val="lt1"/>
              </a:buClr>
              <a:buSzPts val="1200"/>
              <a:buNone/>
              <a:defRPr b="1" sz="1200"/>
            </a:lvl8pPr>
            <a:lvl9pPr indent="-228600" lvl="8" marL="4114800" algn="l">
              <a:lnSpc>
                <a:spcPct val="90000"/>
              </a:lnSpc>
              <a:spcBef>
                <a:spcPts val="400"/>
              </a:spcBef>
              <a:spcAft>
                <a:spcPts val="0"/>
              </a:spcAft>
              <a:buClr>
                <a:schemeClr val="lt1"/>
              </a:buClr>
              <a:buSzPts val="1200"/>
              <a:buNone/>
              <a:defRPr b="1" sz="1200"/>
            </a:lvl9pPr>
          </a:lstStyle>
          <a:p/>
        </p:txBody>
      </p:sp>
      <p:sp>
        <p:nvSpPr>
          <p:cNvPr id="359" name="Google Shape;359;p39"/>
          <p:cNvSpPr txBox="1"/>
          <p:nvPr>
            <p:ph idx="6" type="body"/>
          </p:nvPr>
        </p:nvSpPr>
        <p:spPr>
          <a:xfrm>
            <a:off x="6038851" y="2178424"/>
            <a:ext cx="2592324" cy="2485599"/>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100"/>
              <a:buNone/>
              <a:defRPr sz="1100"/>
            </a:lvl1pPr>
            <a:lvl2pPr indent="-228600" lvl="1" marL="914400" algn="l">
              <a:lnSpc>
                <a:spcPct val="90000"/>
              </a:lnSpc>
              <a:spcBef>
                <a:spcPts val="400"/>
              </a:spcBef>
              <a:spcAft>
                <a:spcPts val="0"/>
              </a:spcAft>
              <a:buClr>
                <a:schemeClr val="lt1"/>
              </a:buClr>
              <a:buSzPts val="900"/>
              <a:buNone/>
              <a:defRPr sz="900"/>
            </a:lvl2pPr>
            <a:lvl3pPr indent="-228600" lvl="2" marL="1371600" algn="l">
              <a:lnSpc>
                <a:spcPct val="90000"/>
              </a:lnSpc>
              <a:spcBef>
                <a:spcPts val="400"/>
              </a:spcBef>
              <a:spcAft>
                <a:spcPts val="0"/>
              </a:spcAft>
              <a:buClr>
                <a:schemeClr val="lt1"/>
              </a:buClr>
              <a:buSzPts val="800"/>
              <a:buNone/>
              <a:defRPr sz="800"/>
            </a:lvl3pPr>
            <a:lvl4pPr indent="-228600" lvl="3" marL="1828800" algn="l">
              <a:lnSpc>
                <a:spcPct val="90000"/>
              </a:lnSpc>
              <a:spcBef>
                <a:spcPts val="400"/>
              </a:spcBef>
              <a:spcAft>
                <a:spcPts val="0"/>
              </a:spcAft>
              <a:buClr>
                <a:schemeClr val="lt1"/>
              </a:buClr>
              <a:buSzPts val="700"/>
              <a:buNone/>
              <a:defRPr sz="700"/>
            </a:lvl4pPr>
            <a:lvl5pPr indent="-228600" lvl="4" marL="2286000" algn="l">
              <a:lnSpc>
                <a:spcPct val="90000"/>
              </a:lnSpc>
              <a:spcBef>
                <a:spcPts val="400"/>
              </a:spcBef>
              <a:spcAft>
                <a:spcPts val="0"/>
              </a:spcAft>
              <a:buClr>
                <a:schemeClr val="lt1"/>
              </a:buClr>
              <a:buSzPts val="700"/>
              <a:buNone/>
              <a:defRPr sz="700"/>
            </a:lvl5pPr>
            <a:lvl6pPr indent="-228600" lvl="5" marL="2743200" algn="l">
              <a:lnSpc>
                <a:spcPct val="90000"/>
              </a:lnSpc>
              <a:spcBef>
                <a:spcPts val="400"/>
              </a:spcBef>
              <a:spcAft>
                <a:spcPts val="0"/>
              </a:spcAft>
              <a:buClr>
                <a:schemeClr val="lt1"/>
              </a:buClr>
              <a:buSzPts val="700"/>
              <a:buNone/>
              <a:defRPr sz="700"/>
            </a:lvl6pPr>
            <a:lvl7pPr indent="-228600" lvl="6" marL="3200400" algn="l">
              <a:lnSpc>
                <a:spcPct val="90000"/>
              </a:lnSpc>
              <a:spcBef>
                <a:spcPts val="400"/>
              </a:spcBef>
              <a:spcAft>
                <a:spcPts val="0"/>
              </a:spcAft>
              <a:buClr>
                <a:schemeClr val="lt1"/>
              </a:buClr>
              <a:buSzPts val="700"/>
              <a:buNone/>
              <a:defRPr sz="700"/>
            </a:lvl7pPr>
            <a:lvl8pPr indent="-228600" lvl="7" marL="3657600" algn="l">
              <a:lnSpc>
                <a:spcPct val="90000"/>
              </a:lnSpc>
              <a:spcBef>
                <a:spcPts val="400"/>
              </a:spcBef>
              <a:spcAft>
                <a:spcPts val="0"/>
              </a:spcAft>
              <a:buClr>
                <a:schemeClr val="lt1"/>
              </a:buClr>
              <a:buSzPts val="700"/>
              <a:buNone/>
              <a:defRPr sz="700"/>
            </a:lvl8pPr>
            <a:lvl9pPr indent="-228600" lvl="8" marL="4114800" algn="l">
              <a:lnSpc>
                <a:spcPct val="90000"/>
              </a:lnSpc>
              <a:spcBef>
                <a:spcPts val="400"/>
              </a:spcBef>
              <a:spcAft>
                <a:spcPts val="0"/>
              </a:spcAft>
              <a:buClr>
                <a:schemeClr val="lt1"/>
              </a:buClr>
              <a:buSzPts val="700"/>
              <a:buNone/>
              <a:defRPr sz="700"/>
            </a:lvl9pPr>
          </a:lstStyle>
          <a:p/>
        </p:txBody>
      </p:sp>
      <p:sp>
        <p:nvSpPr>
          <p:cNvPr id="360" name="Google Shape;360;p39"/>
          <p:cNvSpPr txBox="1"/>
          <p:nvPr>
            <p:ph idx="10" type="dt"/>
          </p:nvPr>
        </p:nvSpPr>
        <p:spPr>
          <a:xfrm>
            <a:off x="6446520" y="4767263"/>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61" name="Google Shape;361;p39"/>
          <p:cNvSpPr txBox="1"/>
          <p:nvPr>
            <p:ph idx="11" type="ftr"/>
          </p:nvPr>
        </p:nvSpPr>
        <p:spPr>
          <a:xfrm>
            <a:off x="514350" y="4766884"/>
            <a:ext cx="58293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62" name="Google Shape;362;p39"/>
          <p:cNvSpPr txBox="1"/>
          <p:nvPr>
            <p:ph idx="12" type="sldNum"/>
          </p:nvPr>
        </p:nvSpPr>
        <p:spPr>
          <a:xfrm>
            <a:off x="6572250" y="28575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363" name="Shape 363"/>
        <p:cNvGrpSpPr/>
        <p:nvPr/>
      </p:nvGrpSpPr>
      <p:grpSpPr>
        <a:xfrm>
          <a:off x="0" y="0"/>
          <a:ext cx="0" cy="0"/>
          <a:chOff x="0" y="0"/>
          <a:chExt cx="0" cy="0"/>
        </a:xfrm>
      </p:grpSpPr>
      <p:sp>
        <p:nvSpPr>
          <p:cNvPr id="364" name="Google Shape;364;p40"/>
          <p:cNvSpPr txBox="1"/>
          <p:nvPr>
            <p:ph type="title"/>
          </p:nvPr>
        </p:nvSpPr>
        <p:spPr>
          <a:xfrm>
            <a:off x="2171700" y="571500"/>
            <a:ext cx="6457949" cy="971550"/>
          </a:xfrm>
          <a:prstGeom prst="rect">
            <a:avLst/>
          </a:prstGeom>
          <a:noFill/>
          <a:ln>
            <a:noFill/>
          </a:ln>
        </p:spPr>
        <p:txBody>
          <a:bodyPr anchorCtr="0" anchor="ctr" bIns="34275" lIns="68575" spcFirstLastPara="1" rIns="68575" wrap="square" tIns="34275">
            <a:normAutofit/>
          </a:bodyPr>
          <a:lstStyle>
            <a:lvl1pPr lvl="0" algn="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5" name="Google Shape;365;p40"/>
          <p:cNvSpPr txBox="1"/>
          <p:nvPr>
            <p:ph idx="1" type="body"/>
          </p:nvPr>
        </p:nvSpPr>
        <p:spPr>
          <a:xfrm>
            <a:off x="516463" y="3143250"/>
            <a:ext cx="2588687" cy="512074"/>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lt1"/>
              </a:buClr>
              <a:buSzPts val="1800"/>
              <a:buNone/>
              <a:defRPr b="0" sz="1800">
                <a:solidFill>
                  <a:schemeClr val="lt1"/>
                </a:solidFill>
              </a:defRPr>
            </a:lvl1pPr>
            <a:lvl2pPr indent="-228600" lvl="1" marL="914400" algn="l">
              <a:lnSpc>
                <a:spcPct val="90000"/>
              </a:lnSpc>
              <a:spcBef>
                <a:spcPts val="400"/>
              </a:spcBef>
              <a:spcAft>
                <a:spcPts val="0"/>
              </a:spcAft>
              <a:buClr>
                <a:schemeClr val="lt1"/>
              </a:buClr>
              <a:buSzPts val="1500"/>
              <a:buNone/>
              <a:defRPr b="1" sz="1500"/>
            </a:lvl2pPr>
            <a:lvl3pPr indent="-228600" lvl="2" marL="1371600" algn="l">
              <a:lnSpc>
                <a:spcPct val="90000"/>
              </a:lnSpc>
              <a:spcBef>
                <a:spcPts val="400"/>
              </a:spcBef>
              <a:spcAft>
                <a:spcPts val="0"/>
              </a:spcAft>
              <a:buClr>
                <a:schemeClr val="lt1"/>
              </a:buClr>
              <a:buSzPts val="1400"/>
              <a:buNone/>
              <a:defRPr b="1" sz="1400"/>
            </a:lvl3pPr>
            <a:lvl4pPr indent="-228600" lvl="3" marL="1828800" algn="l">
              <a:lnSpc>
                <a:spcPct val="90000"/>
              </a:lnSpc>
              <a:spcBef>
                <a:spcPts val="400"/>
              </a:spcBef>
              <a:spcAft>
                <a:spcPts val="0"/>
              </a:spcAft>
              <a:buClr>
                <a:schemeClr val="lt1"/>
              </a:buClr>
              <a:buSzPts val="1200"/>
              <a:buNone/>
              <a:defRPr b="1" sz="1200"/>
            </a:lvl4pPr>
            <a:lvl5pPr indent="-228600" lvl="4" marL="2286000" algn="l">
              <a:lnSpc>
                <a:spcPct val="9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lt1"/>
              </a:buClr>
              <a:buSzPts val="1200"/>
              <a:buNone/>
              <a:defRPr b="1" sz="1200"/>
            </a:lvl6pPr>
            <a:lvl7pPr indent="-228600" lvl="6" marL="3200400" algn="l">
              <a:lnSpc>
                <a:spcPct val="90000"/>
              </a:lnSpc>
              <a:spcBef>
                <a:spcPts val="400"/>
              </a:spcBef>
              <a:spcAft>
                <a:spcPts val="0"/>
              </a:spcAft>
              <a:buClr>
                <a:schemeClr val="lt1"/>
              </a:buClr>
              <a:buSzPts val="1200"/>
              <a:buNone/>
              <a:defRPr b="1" sz="1200"/>
            </a:lvl7pPr>
            <a:lvl8pPr indent="-228600" lvl="7" marL="3657600" algn="l">
              <a:lnSpc>
                <a:spcPct val="90000"/>
              </a:lnSpc>
              <a:spcBef>
                <a:spcPts val="400"/>
              </a:spcBef>
              <a:spcAft>
                <a:spcPts val="0"/>
              </a:spcAft>
              <a:buClr>
                <a:schemeClr val="lt1"/>
              </a:buClr>
              <a:buSzPts val="1200"/>
              <a:buNone/>
              <a:defRPr b="1" sz="1200"/>
            </a:lvl8pPr>
            <a:lvl9pPr indent="-228600" lvl="8" marL="4114800" algn="l">
              <a:lnSpc>
                <a:spcPct val="90000"/>
              </a:lnSpc>
              <a:spcBef>
                <a:spcPts val="400"/>
              </a:spcBef>
              <a:spcAft>
                <a:spcPts val="0"/>
              </a:spcAft>
              <a:buClr>
                <a:schemeClr val="lt1"/>
              </a:buClr>
              <a:buSzPts val="1200"/>
              <a:buNone/>
              <a:defRPr b="1" sz="1200"/>
            </a:lvl9pPr>
          </a:lstStyle>
          <a:p/>
        </p:txBody>
      </p:sp>
      <p:sp>
        <p:nvSpPr>
          <p:cNvPr id="366" name="Google Shape;366;p40"/>
          <p:cNvSpPr/>
          <p:nvPr>
            <p:ph idx="2" type="pic"/>
          </p:nvPr>
        </p:nvSpPr>
        <p:spPr>
          <a:xfrm>
            <a:off x="516463" y="1771650"/>
            <a:ext cx="2588687" cy="1143000"/>
          </a:xfrm>
          <a:prstGeom prst="roundRect">
            <a:avLst>
              <a:gd fmla="val 0" name="adj"/>
            </a:avLst>
          </a:prstGeom>
          <a:noFill/>
          <a:ln>
            <a:noFill/>
          </a:ln>
          <a:effectLst>
            <a:outerShdw blurRad="50800" rotWithShape="0" algn="tl" dir="5400000" dist="50800">
              <a:srgbClr val="000000">
                <a:alpha val="42745"/>
              </a:srgbClr>
            </a:outerShdw>
          </a:effectLst>
        </p:spPr>
      </p:sp>
      <p:sp>
        <p:nvSpPr>
          <p:cNvPr id="367" name="Google Shape;367;p40"/>
          <p:cNvSpPr txBox="1"/>
          <p:nvPr>
            <p:ph idx="3" type="body"/>
          </p:nvPr>
        </p:nvSpPr>
        <p:spPr>
          <a:xfrm>
            <a:off x="516463" y="3655323"/>
            <a:ext cx="2588687" cy="100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100"/>
              <a:buNone/>
              <a:defRPr sz="1100"/>
            </a:lvl1pPr>
            <a:lvl2pPr indent="-228600" lvl="1" marL="914400" algn="l">
              <a:lnSpc>
                <a:spcPct val="90000"/>
              </a:lnSpc>
              <a:spcBef>
                <a:spcPts val="400"/>
              </a:spcBef>
              <a:spcAft>
                <a:spcPts val="0"/>
              </a:spcAft>
              <a:buClr>
                <a:schemeClr val="lt1"/>
              </a:buClr>
              <a:buSzPts val="900"/>
              <a:buNone/>
              <a:defRPr sz="900"/>
            </a:lvl2pPr>
            <a:lvl3pPr indent="-228600" lvl="2" marL="1371600" algn="l">
              <a:lnSpc>
                <a:spcPct val="90000"/>
              </a:lnSpc>
              <a:spcBef>
                <a:spcPts val="400"/>
              </a:spcBef>
              <a:spcAft>
                <a:spcPts val="0"/>
              </a:spcAft>
              <a:buClr>
                <a:schemeClr val="lt1"/>
              </a:buClr>
              <a:buSzPts val="800"/>
              <a:buNone/>
              <a:defRPr sz="800"/>
            </a:lvl3pPr>
            <a:lvl4pPr indent="-228600" lvl="3" marL="1828800" algn="l">
              <a:lnSpc>
                <a:spcPct val="90000"/>
              </a:lnSpc>
              <a:spcBef>
                <a:spcPts val="400"/>
              </a:spcBef>
              <a:spcAft>
                <a:spcPts val="0"/>
              </a:spcAft>
              <a:buClr>
                <a:schemeClr val="lt1"/>
              </a:buClr>
              <a:buSzPts val="700"/>
              <a:buNone/>
              <a:defRPr sz="700"/>
            </a:lvl4pPr>
            <a:lvl5pPr indent="-228600" lvl="4" marL="2286000" algn="l">
              <a:lnSpc>
                <a:spcPct val="90000"/>
              </a:lnSpc>
              <a:spcBef>
                <a:spcPts val="400"/>
              </a:spcBef>
              <a:spcAft>
                <a:spcPts val="0"/>
              </a:spcAft>
              <a:buClr>
                <a:schemeClr val="lt1"/>
              </a:buClr>
              <a:buSzPts val="700"/>
              <a:buNone/>
              <a:defRPr sz="700"/>
            </a:lvl5pPr>
            <a:lvl6pPr indent="-228600" lvl="5" marL="2743200" algn="l">
              <a:lnSpc>
                <a:spcPct val="90000"/>
              </a:lnSpc>
              <a:spcBef>
                <a:spcPts val="400"/>
              </a:spcBef>
              <a:spcAft>
                <a:spcPts val="0"/>
              </a:spcAft>
              <a:buClr>
                <a:schemeClr val="lt1"/>
              </a:buClr>
              <a:buSzPts val="700"/>
              <a:buNone/>
              <a:defRPr sz="700"/>
            </a:lvl6pPr>
            <a:lvl7pPr indent="-228600" lvl="6" marL="3200400" algn="l">
              <a:lnSpc>
                <a:spcPct val="90000"/>
              </a:lnSpc>
              <a:spcBef>
                <a:spcPts val="400"/>
              </a:spcBef>
              <a:spcAft>
                <a:spcPts val="0"/>
              </a:spcAft>
              <a:buClr>
                <a:schemeClr val="lt1"/>
              </a:buClr>
              <a:buSzPts val="700"/>
              <a:buNone/>
              <a:defRPr sz="700"/>
            </a:lvl7pPr>
            <a:lvl8pPr indent="-228600" lvl="7" marL="3657600" algn="l">
              <a:lnSpc>
                <a:spcPct val="90000"/>
              </a:lnSpc>
              <a:spcBef>
                <a:spcPts val="400"/>
              </a:spcBef>
              <a:spcAft>
                <a:spcPts val="0"/>
              </a:spcAft>
              <a:buClr>
                <a:schemeClr val="lt1"/>
              </a:buClr>
              <a:buSzPts val="700"/>
              <a:buNone/>
              <a:defRPr sz="700"/>
            </a:lvl8pPr>
            <a:lvl9pPr indent="-228600" lvl="8" marL="4114800" algn="l">
              <a:lnSpc>
                <a:spcPct val="90000"/>
              </a:lnSpc>
              <a:spcBef>
                <a:spcPts val="400"/>
              </a:spcBef>
              <a:spcAft>
                <a:spcPts val="0"/>
              </a:spcAft>
              <a:buClr>
                <a:schemeClr val="lt1"/>
              </a:buClr>
              <a:buSzPts val="700"/>
              <a:buNone/>
              <a:defRPr sz="700"/>
            </a:lvl9pPr>
          </a:lstStyle>
          <a:p/>
        </p:txBody>
      </p:sp>
      <p:sp>
        <p:nvSpPr>
          <p:cNvPr id="368" name="Google Shape;368;p40"/>
          <p:cNvSpPr txBox="1"/>
          <p:nvPr>
            <p:ph idx="4" type="body"/>
          </p:nvPr>
        </p:nvSpPr>
        <p:spPr>
          <a:xfrm>
            <a:off x="3280697" y="3143250"/>
            <a:ext cx="2586701" cy="512074"/>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lt1"/>
              </a:buClr>
              <a:buSzPts val="1800"/>
              <a:buNone/>
              <a:defRPr b="0" sz="1800">
                <a:solidFill>
                  <a:schemeClr val="lt1"/>
                </a:solidFill>
              </a:defRPr>
            </a:lvl1pPr>
            <a:lvl2pPr indent="-228600" lvl="1" marL="914400" algn="l">
              <a:lnSpc>
                <a:spcPct val="90000"/>
              </a:lnSpc>
              <a:spcBef>
                <a:spcPts val="400"/>
              </a:spcBef>
              <a:spcAft>
                <a:spcPts val="0"/>
              </a:spcAft>
              <a:buClr>
                <a:schemeClr val="lt1"/>
              </a:buClr>
              <a:buSzPts val="1500"/>
              <a:buNone/>
              <a:defRPr b="1" sz="1500"/>
            </a:lvl2pPr>
            <a:lvl3pPr indent="-228600" lvl="2" marL="1371600" algn="l">
              <a:lnSpc>
                <a:spcPct val="90000"/>
              </a:lnSpc>
              <a:spcBef>
                <a:spcPts val="400"/>
              </a:spcBef>
              <a:spcAft>
                <a:spcPts val="0"/>
              </a:spcAft>
              <a:buClr>
                <a:schemeClr val="lt1"/>
              </a:buClr>
              <a:buSzPts val="1400"/>
              <a:buNone/>
              <a:defRPr b="1" sz="1400"/>
            </a:lvl3pPr>
            <a:lvl4pPr indent="-228600" lvl="3" marL="1828800" algn="l">
              <a:lnSpc>
                <a:spcPct val="90000"/>
              </a:lnSpc>
              <a:spcBef>
                <a:spcPts val="400"/>
              </a:spcBef>
              <a:spcAft>
                <a:spcPts val="0"/>
              </a:spcAft>
              <a:buClr>
                <a:schemeClr val="lt1"/>
              </a:buClr>
              <a:buSzPts val="1200"/>
              <a:buNone/>
              <a:defRPr b="1" sz="1200"/>
            </a:lvl4pPr>
            <a:lvl5pPr indent="-228600" lvl="4" marL="2286000" algn="l">
              <a:lnSpc>
                <a:spcPct val="9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lt1"/>
              </a:buClr>
              <a:buSzPts val="1200"/>
              <a:buNone/>
              <a:defRPr b="1" sz="1200"/>
            </a:lvl6pPr>
            <a:lvl7pPr indent="-228600" lvl="6" marL="3200400" algn="l">
              <a:lnSpc>
                <a:spcPct val="90000"/>
              </a:lnSpc>
              <a:spcBef>
                <a:spcPts val="400"/>
              </a:spcBef>
              <a:spcAft>
                <a:spcPts val="0"/>
              </a:spcAft>
              <a:buClr>
                <a:schemeClr val="lt1"/>
              </a:buClr>
              <a:buSzPts val="1200"/>
              <a:buNone/>
              <a:defRPr b="1" sz="1200"/>
            </a:lvl7pPr>
            <a:lvl8pPr indent="-228600" lvl="7" marL="3657600" algn="l">
              <a:lnSpc>
                <a:spcPct val="90000"/>
              </a:lnSpc>
              <a:spcBef>
                <a:spcPts val="400"/>
              </a:spcBef>
              <a:spcAft>
                <a:spcPts val="0"/>
              </a:spcAft>
              <a:buClr>
                <a:schemeClr val="lt1"/>
              </a:buClr>
              <a:buSzPts val="1200"/>
              <a:buNone/>
              <a:defRPr b="1" sz="1200"/>
            </a:lvl8pPr>
            <a:lvl9pPr indent="-228600" lvl="8" marL="4114800" algn="l">
              <a:lnSpc>
                <a:spcPct val="90000"/>
              </a:lnSpc>
              <a:spcBef>
                <a:spcPts val="400"/>
              </a:spcBef>
              <a:spcAft>
                <a:spcPts val="0"/>
              </a:spcAft>
              <a:buClr>
                <a:schemeClr val="lt1"/>
              </a:buClr>
              <a:buSzPts val="1200"/>
              <a:buNone/>
              <a:defRPr b="1" sz="1200"/>
            </a:lvl9pPr>
          </a:lstStyle>
          <a:p/>
        </p:txBody>
      </p:sp>
      <p:sp>
        <p:nvSpPr>
          <p:cNvPr id="369" name="Google Shape;369;p40"/>
          <p:cNvSpPr/>
          <p:nvPr>
            <p:ph idx="5" type="pic"/>
          </p:nvPr>
        </p:nvSpPr>
        <p:spPr>
          <a:xfrm>
            <a:off x="3280697" y="1771650"/>
            <a:ext cx="2586702" cy="1143000"/>
          </a:xfrm>
          <a:prstGeom prst="roundRect">
            <a:avLst>
              <a:gd fmla="val 0" name="adj"/>
            </a:avLst>
          </a:prstGeom>
          <a:noFill/>
          <a:ln>
            <a:noFill/>
          </a:ln>
          <a:effectLst>
            <a:outerShdw blurRad="50800" rotWithShape="0" algn="tl" dir="5400000" dist="50800">
              <a:srgbClr val="000000">
                <a:alpha val="42745"/>
              </a:srgbClr>
            </a:outerShdw>
          </a:effectLst>
        </p:spPr>
      </p:sp>
      <p:sp>
        <p:nvSpPr>
          <p:cNvPr id="370" name="Google Shape;370;p40"/>
          <p:cNvSpPr txBox="1"/>
          <p:nvPr>
            <p:ph idx="6" type="body"/>
          </p:nvPr>
        </p:nvSpPr>
        <p:spPr>
          <a:xfrm>
            <a:off x="3280698" y="3655322"/>
            <a:ext cx="2586701" cy="100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100"/>
              <a:buNone/>
              <a:defRPr sz="1100"/>
            </a:lvl1pPr>
            <a:lvl2pPr indent="-228600" lvl="1" marL="914400" algn="l">
              <a:lnSpc>
                <a:spcPct val="90000"/>
              </a:lnSpc>
              <a:spcBef>
                <a:spcPts val="400"/>
              </a:spcBef>
              <a:spcAft>
                <a:spcPts val="0"/>
              </a:spcAft>
              <a:buClr>
                <a:schemeClr val="lt1"/>
              </a:buClr>
              <a:buSzPts val="900"/>
              <a:buNone/>
              <a:defRPr sz="900"/>
            </a:lvl2pPr>
            <a:lvl3pPr indent="-228600" lvl="2" marL="1371600" algn="l">
              <a:lnSpc>
                <a:spcPct val="90000"/>
              </a:lnSpc>
              <a:spcBef>
                <a:spcPts val="400"/>
              </a:spcBef>
              <a:spcAft>
                <a:spcPts val="0"/>
              </a:spcAft>
              <a:buClr>
                <a:schemeClr val="lt1"/>
              </a:buClr>
              <a:buSzPts val="800"/>
              <a:buNone/>
              <a:defRPr sz="800"/>
            </a:lvl3pPr>
            <a:lvl4pPr indent="-228600" lvl="3" marL="1828800" algn="l">
              <a:lnSpc>
                <a:spcPct val="90000"/>
              </a:lnSpc>
              <a:spcBef>
                <a:spcPts val="400"/>
              </a:spcBef>
              <a:spcAft>
                <a:spcPts val="0"/>
              </a:spcAft>
              <a:buClr>
                <a:schemeClr val="lt1"/>
              </a:buClr>
              <a:buSzPts val="700"/>
              <a:buNone/>
              <a:defRPr sz="700"/>
            </a:lvl4pPr>
            <a:lvl5pPr indent="-228600" lvl="4" marL="2286000" algn="l">
              <a:lnSpc>
                <a:spcPct val="90000"/>
              </a:lnSpc>
              <a:spcBef>
                <a:spcPts val="400"/>
              </a:spcBef>
              <a:spcAft>
                <a:spcPts val="0"/>
              </a:spcAft>
              <a:buClr>
                <a:schemeClr val="lt1"/>
              </a:buClr>
              <a:buSzPts val="700"/>
              <a:buNone/>
              <a:defRPr sz="700"/>
            </a:lvl5pPr>
            <a:lvl6pPr indent="-228600" lvl="5" marL="2743200" algn="l">
              <a:lnSpc>
                <a:spcPct val="90000"/>
              </a:lnSpc>
              <a:spcBef>
                <a:spcPts val="400"/>
              </a:spcBef>
              <a:spcAft>
                <a:spcPts val="0"/>
              </a:spcAft>
              <a:buClr>
                <a:schemeClr val="lt1"/>
              </a:buClr>
              <a:buSzPts val="700"/>
              <a:buNone/>
              <a:defRPr sz="700"/>
            </a:lvl6pPr>
            <a:lvl7pPr indent="-228600" lvl="6" marL="3200400" algn="l">
              <a:lnSpc>
                <a:spcPct val="90000"/>
              </a:lnSpc>
              <a:spcBef>
                <a:spcPts val="400"/>
              </a:spcBef>
              <a:spcAft>
                <a:spcPts val="0"/>
              </a:spcAft>
              <a:buClr>
                <a:schemeClr val="lt1"/>
              </a:buClr>
              <a:buSzPts val="700"/>
              <a:buNone/>
              <a:defRPr sz="700"/>
            </a:lvl7pPr>
            <a:lvl8pPr indent="-228600" lvl="7" marL="3657600" algn="l">
              <a:lnSpc>
                <a:spcPct val="90000"/>
              </a:lnSpc>
              <a:spcBef>
                <a:spcPts val="400"/>
              </a:spcBef>
              <a:spcAft>
                <a:spcPts val="0"/>
              </a:spcAft>
              <a:buClr>
                <a:schemeClr val="lt1"/>
              </a:buClr>
              <a:buSzPts val="700"/>
              <a:buNone/>
              <a:defRPr sz="700"/>
            </a:lvl8pPr>
            <a:lvl9pPr indent="-228600" lvl="8" marL="4114800" algn="l">
              <a:lnSpc>
                <a:spcPct val="90000"/>
              </a:lnSpc>
              <a:spcBef>
                <a:spcPts val="400"/>
              </a:spcBef>
              <a:spcAft>
                <a:spcPts val="0"/>
              </a:spcAft>
              <a:buClr>
                <a:schemeClr val="lt1"/>
              </a:buClr>
              <a:buSzPts val="700"/>
              <a:buNone/>
              <a:defRPr sz="700"/>
            </a:lvl9pPr>
          </a:lstStyle>
          <a:p/>
        </p:txBody>
      </p:sp>
      <p:sp>
        <p:nvSpPr>
          <p:cNvPr id="371" name="Google Shape;371;p40"/>
          <p:cNvSpPr txBox="1"/>
          <p:nvPr>
            <p:ph idx="7" type="body"/>
          </p:nvPr>
        </p:nvSpPr>
        <p:spPr>
          <a:xfrm>
            <a:off x="6037298" y="3143250"/>
            <a:ext cx="2592352" cy="512074"/>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lt1"/>
              </a:buClr>
              <a:buSzPts val="1800"/>
              <a:buNone/>
              <a:defRPr b="0" sz="1800">
                <a:solidFill>
                  <a:schemeClr val="lt1"/>
                </a:solidFill>
              </a:defRPr>
            </a:lvl1pPr>
            <a:lvl2pPr indent="-228600" lvl="1" marL="914400" algn="l">
              <a:lnSpc>
                <a:spcPct val="90000"/>
              </a:lnSpc>
              <a:spcBef>
                <a:spcPts val="400"/>
              </a:spcBef>
              <a:spcAft>
                <a:spcPts val="0"/>
              </a:spcAft>
              <a:buClr>
                <a:schemeClr val="lt1"/>
              </a:buClr>
              <a:buSzPts val="1500"/>
              <a:buNone/>
              <a:defRPr b="1" sz="1500"/>
            </a:lvl2pPr>
            <a:lvl3pPr indent="-228600" lvl="2" marL="1371600" algn="l">
              <a:lnSpc>
                <a:spcPct val="90000"/>
              </a:lnSpc>
              <a:spcBef>
                <a:spcPts val="400"/>
              </a:spcBef>
              <a:spcAft>
                <a:spcPts val="0"/>
              </a:spcAft>
              <a:buClr>
                <a:schemeClr val="lt1"/>
              </a:buClr>
              <a:buSzPts val="1400"/>
              <a:buNone/>
              <a:defRPr b="1" sz="1400"/>
            </a:lvl3pPr>
            <a:lvl4pPr indent="-228600" lvl="3" marL="1828800" algn="l">
              <a:lnSpc>
                <a:spcPct val="90000"/>
              </a:lnSpc>
              <a:spcBef>
                <a:spcPts val="400"/>
              </a:spcBef>
              <a:spcAft>
                <a:spcPts val="0"/>
              </a:spcAft>
              <a:buClr>
                <a:schemeClr val="lt1"/>
              </a:buClr>
              <a:buSzPts val="1200"/>
              <a:buNone/>
              <a:defRPr b="1" sz="1200"/>
            </a:lvl4pPr>
            <a:lvl5pPr indent="-228600" lvl="4" marL="2286000" algn="l">
              <a:lnSpc>
                <a:spcPct val="9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lt1"/>
              </a:buClr>
              <a:buSzPts val="1200"/>
              <a:buNone/>
              <a:defRPr b="1" sz="1200"/>
            </a:lvl6pPr>
            <a:lvl7pPr indent="-228600" lvl="6" marL="3200400" algn="l">
              <a:lnSpc>
                <a:spcPct val="90000"/>
              </a:lnSpc>
              <a:spcBef>
                <a:spcPts val="400"/>
              </a:spcBef>
              <a:spcAft>
                <a:spcPts val="0"/>
              </a:spcAft>
              <a:buClr>
                <a:schemeClr val="lt1"/>
              </a:buClr>
              <a:buSzPts val="1200"/>
              <a:buNone/>
              <a:defRPr b="1" sz="1200"/>
            </a:lvl7pPr>
            <a:lvl8pPr indent="-228600" lvl="7" marL="3657600" algn="l">
              <a:lnSpc>
                <a:spcPct val="90000"/>
              </a:lnSpc>
              <a:spcBef>
                <a:spcPts val="400"/>
              </a:spcBef>
              <a:spcAft>
                <a:spcPts val="0"/>
              </a:spcAft>
              <a:buClr>
                <a:schemeClr val="lt1"/>
              </a:buClr>
              <a:buSzPts val="1200"/>
              <a:buNone/>
              <a:defRPr b="1" sz="1200"/>
            </a:lvl8pPr>
            <a:lvl9pPr indent="-228600" lvl="8" marL="4114800" algn="l">
              <a:lnSpc>
                <a:spcPct val="90000"/>
              </a:lnSpc>
              <a:spcBef>
                <a:spcPts val="400"/>
              </a:spcBef>
              <a:spcAft>
                <a:spcPts val="0"/>
              </a:spcAft>
              <a:buClr>
                <a:schemeClr val="lt1"/>
              </a:buClr>
              <a:buSzPts val="1200"/>
              <a:buNone/>
              <a:defRPr b="1" sz="1200"/>
            </a:lvl9pPr>
          </a:lstStyle>
          <a:p/>
        </p:txBody>
      </p:sp>
      <p:sp>
        <p:nvSpPr>
          <p:cNvPr id="372" name="Google Shape;372;p40"/>
          <p:cNvSpPr/>
          <p:nvPr>
            <p:ph idx="8" type="pic"/>
          </p:nvPr>
        </p:nvSpPr>
        <p:spPr>
          <a:xfrm>
            <a:off x="6037391" y="1771650"/>
            <a:ext cx="2585908" cy="1143000"/>
          </a:xfrm>
          <a:prstGeom prst="roundRect">
            <a:avLst>
              <a:gd fmla="val 0" name="adj"/>
            </a:avLst>
          </a:prstGeom>
          <a:noFill/>
          <a:ln>
            <a:noFill/>
          </a:ln>
          <a:effectLst>
            <a:outerShdw blurRad="50800" rotWithShape="0" algn="tl" dir="5400000" dist="50800">
              <a:srgbClr val="000000">
                <a:alpha val="42745"/>
              </a:srgbClr>
            </a:outerShdw>
          </a:effectLst>
        </p:spPr>
      </p:sp>
      <p:sp>
        <p:nvSpPr>
          <p:cNvPr id="373" name="Google Shape;373;p40"/>
          <p:cNvSpPr txBox="1"/>
          <p:nvPr>
            <p:ph idx="9" type="body"/>
          </p:nvPr>
        </p:nvSpPr>
        <p:spPr>
          <a:xfrm>
            <a:off x="6037298" y="3655321"/>
            <a:ext cx="2589334" cy="100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100"/>
              <a:buNone/>
              <a:defRPr sz="1100"/>
            </a:lvl1pPr>
            <a:lvl2pPr indent="-228600" lvl="1" marL="914400" algn="l">
              <a:lnSpc>
                <a:spcPct val="90000"/>
              </a:lnSpc>
              <a:spcBef>
                <a:spcPts val="400"/>
              </a:spcBef>
              <a:spcAft>
                <a:spcPts val="0"/>
              </a:spcAft>
              <a:buClr>
                <a:schemeClr val="lt1"/>
              </a:buClr>
              <a:buSzPts val="900"/>
              <a:buNone/>
              <a:defRPr sz="900"/>
            </a:lvl2pPr>
            <a:lvl3pPr indent="-228600" lvl="2" marL="1371600" algn="l">
              <a:lnSpc>
                <a:spcPct val="90000"/>
              </a:lnSpc>
              <a:spcBef>
                <a:spcPts val="400"/>
              </a:spcBef>
              <a:spcAft>
                <a:spcPts val="0"/>
              </a:spcAft>
              <a:buClr>
                <a:schemeClr val="lt1"/>
              </a:buClr>
              <a:buSzPts val="800"/>
              <a:buNone/>
              <a:defRPr sz="800"/>
            </a:lvl3pPr>
            <a:lvl4pPr indent="-228600" lvl="3" marL="1828800" algn="l">
              <a:lnSpc>
                <a:spcPct val="90000"/>
              </a:lnSpc>
              <a:spcBef>
                <a:spcPts val="400"/>
              </a:spcBef>
              <a:spcAft>
                <a:spcPts val="0"/>
              </a:spcAft>
              <a:buClr>
                <a:schemeClr val="lt1"/>
              </a:buClr>
              <a:buSzPts val="700"/>
              <a:buNone/>
              <a:defRPr sz="700"/>
            </a:lvl4pPr>
            <a:lvl5pPr indent="-228600" lvl="4" marL="2286000" algn="l">
              <a:lnSpc>
                <a:spcPct val="90000"/>
              </a:lnSpc>
              <a:spcBef>
                <a:spcPts val="400"/>
              </a:spcBef>
              <a:spcAft>
                <a:spcPts val="0"/>
              </a:spcAft>
              <a:buClr>
                <a:schemeClr val="lt1"/>
              </a:buClr>
              <a:buSzPts val="700"/>
              <a:buNone/>
              <a:defRPr sz="700"/>
            </a:lvl5pPr>
            <a:lvl6pPr indent="-228600" lvl="5" marL="2743200" algn="l">
              <a:lnSpc>
                <a:spcPct val="90000"/>
              </a:lnSpc>
              <a:spcBef>
                <a:spcPts val="400"/>
              </a:spcBef>
              <a:spcAft>
                <a:spcPts val="0"/>
              </a:spcAft>
              <a:buClr>
                <a:schemeClr val="lt1"/>
              </a:buClr>
              <a:buSzPts val="700"/>
              <a:buNone/>
              <a:defRPr sz="700"/>
            </a:lvl6pPr>
            <a:lvl7pPr indent="-228600" lvl="6" marL="3200400" algn="l">
              <a:lnSpc>
                <a:spcPct val="90000"/>
              </a:lnSpc>
              <a:spcBef>
                <a:spcPts val="400"/>
              </a:spcBef>
              <a:spcAft>
                <a:spcPts val="0"/>
              </a:spcAft>
              <a:buClr>
                <a:schemeClr val="lt1"/>
              </a:buClr>
              <a:buSzPts val="700"/>
              <a:buNone/>
              <a:defRPr sz="700"/>
            </a:lvl7pPr>
            <a:lvl8pPr indent="-228600" lvl="7" marL="3657600" algn="l">
              <a:lnSpc>
                <a:spcPct val="90000"/>
              </a:lnSpc>
              <a:spcBef>
                <a:spcPts val="400"/>
              </a:spcBef>
              <a:spcAft>
                <a:spcPts val="0"/>
              </a:spcAft>
              <a:buClr>
                <a:schemeClr val="lt1"/>
              </a:buClr>
              <a:buSzPts val="700"/>
              <a:buNone/>
              <a:defRPr sz="700"/>
            </a:lvl8pPr>
            <a:lvl9pPr indent="-228600" lvl="8" marL="4114800" algn="l">
              <a:lnSpc>
                <a:spcPct val="90000"/>
              </a:lnSpc>
              <a:spcBef>
                <a:spcPts val="400"/>
              </a:spcBef>
              <a:spcAft>
                <a:spcPts val="0"/>
              </a:spcAft>
              <a:buClr>
                <a:schemeClr val="lt1"/>
              </a:buClr>
              <a:buSzPts val="700"/>
              <a:buNone/>
              <a:defRPr sz="700"/>
            </a:lvl9pPr>
          </a:lstStyle>
          <a:p/>
        </p:txBody>
      </p:sp>
      <p:sp>
        <p:nvSpPr>
          <p:cNvPr id="374" name="Google Shape;374;p40"/>
          <p:cNvSpPr txBox="1"/>
          <p:nvPr>
            <p:ph idx="10" type="dt"/>
          </p:nvPr>
        </p:nvSpPr>
        <p:spPr>
          <a:xfrm>
            <a:off x="6446520" y="4767263"/>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75" name="Google Shape;375;p40"/>
          <p:cNvSpPr txBox="1"/>
          <p:nvPr>
            <p:ph idx="11" type="ftr"/>
          </p:nvPr>
        </p:nvSpPr>
        <p:spPr>
          <a:xfrm>
            <a:off x="514350" y="4766884"/>
            <a:ext cx="58293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76" name="Google Shape;376;p40"/>
          <p:cNvSpPr txBox="1"/>
          <p:nvPr>
            <p:ph idx="12" type="sldNum"/>
          </p:nvPr>
        </p:nvSpPr>
        <p:spPr>
          <a:xfrm>
            <a:off x="6572250" y="28575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7" name="Shape 377"/>
        <p:cNvGrpSpPr/>
        <p:nvPr/>
      </p:nvGrpSpPr>
      <p:grpSpPr>
        <a:xfrm>
          <a:off x="0" y="0"/>
          <a:ext cx="0" cy="0"/>
          <a:chOff x="0" y="0"/>
          <a:chExt cx="0" cy="0"/>
        </a:xfrm>
      </p:grpSpPr>
      <p:sp>
        <p:nvSpPr>
          <p:cNvPr id="378" name="Google Shape;378;p41"/>
          <p:cNvSpPr txBox="1"/>
          <p:nvPr>
            <p:ph type="title"/>
          </p:nvPr>
        </p:nvSpPr>
        <p:spPr>
          <a:xfrm>
            <a:off x="2171700" y="573280"/>
            <a:ext cx="6457950" cy="969771"/>
          </a:xfrm>
          <a:prstGeom prst="rect">
            <a:avLst/>
          </a:prstGeom>
          <a:noFill/>
          <a:ln>
            <a:noFill/>
          </a:ln>
        </p:spPr>
        <p:txBody>
          <a:bodyPr anchorCtr="0" anchor="ctr" bIns="34275" lIns="68575" spcFirstLastPara="1" rIns="68575" wrap="square" tIns="34275">
            <a:normAutofit/>
          </a:bodyPr>
          <a:lstStyle>
            <a:lvl1pPr lvl="0" algn="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9" name="Google Shape;379;p41"/>
          <p:cNvSpPr txBox="1"/>
          <p:nvPr>
            <p:ph idx="1" type="body"/>
          </p:nvPr>
        </p:nvSpPr>
        <p:spPr>
          <a:xfrm rot="5400000">
            <a:off x="3062953" y="-902684"/>
            <a:ext cx="3018094" cy="81153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380" name="Google Shape;380;p41"/>
          <p:cNvSpPr txBox="1"/>
          <p:nvPr>
            <p:ph idx="10" type="dt"/>
          </p:nvPr>
        </p:nvSpPr>
        <p:spPr>
          <a:xfrm>
            <a:off x="6446520" y="4767263"/>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81" name="Google Shape;381;p41"/>
          <p:cNvSpPr txBox="1"/>
          <p:nvPr>
            <p:ph idx="11" type="ftr"/>
          </p:nvPr>
        </p:nvSpPr>
        <p:spPr>
          <a:xfrm>
            <a:off x="514350" y="4766884"/>
            <a:ext cx="58293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82" name="Google Shape;382;p41"/>
          <p:cNvSpPr txBox="1"/>
          <p:nvPr>
            <p:ph idx="12" type="sldNum"/>
          </p:nvPr>
        </p:nvSpPr>
        <p:spPr>
          <a:xfrm>
            <a:off x="6572250" y="28575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383" name="Shape 383"/>
        <p:cNvGrpSpPr/>
        <p:nvPr/>
      </p:nvGrpSpPr>
      <p:grpSpPr>
        <a:xfrm>
          <a:off x="0" y="0"/>
          <a:ext cx="0" cy="0"/>
          <a:chOff x="0" y="0"/>
          <a:chExt cx="0" cy="0"/>
        </a:xfrm>
      </p:grpSpPr>
      <p:pic>
        <p:nvPicPr>
          <p:cNvPr descr="C0-HD-BTM.png" id="384" name="Google Shape;384;p42"/>
          <p:cNvPicPr preferRelativeResize="0"/>
          <p:nvPr/>
        </p:nvPicPr>
        <p:blipFill rotWithShape="1">
          <a:blip r:embed="rId2">
            <a:alphaModFix/>
          </a:blip>
          <a:srcRect b="0" l="0" r="0" t="0"/>
          <a:stretch/>
        </p:blipFill>
        <p:spPr>
          <a:xfrm>
            <a:off x="0" y="3281363"/>
            <a:ext cx="9144000" cy="1862138"/>
          </a:xfrm>
          <a:prstGeom prst="rect">
            <a:avLst/>
          </a:prstGeom>
          <a:noFill/>
          <a:ln>
            <a:noFill/>
          </a:ln>
        </p:spPr>
      </p:pic>
      <p:sp>
        <p:nvSpPr>
          <p:cNvPr id="385" name="Google Shape;385;p42"/>
          <p:cNvSpPr txBox="1"/>
          <p:nvPr>
            <p:ph type="title"/>
          </p:nvPr>
        </p:nvSpPr>
        <p:spPr>
          <a:xfrm rot="5400000">
            <a:off x="6394450" y="1250949"/>
            <a:ext cx="2927350" cy="154305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3000"/>
              <a:buFont typeface="Century Gothic"/>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86" name="Google Shape;386;p42"/>
          <p:cNvSpPr txBox="1"/>
          <p:nvPr>
            <p:ph idx="1" type="body"/>
          </p:nvPr>
        </p:nvSpPr>
        <p:spPr>
          <a:xfrm rot="5400000">
            <a:off x="2381250" y="-1054100"/>
            <a:ext cx="2927350" cy="615315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387" name="Google Shape;387;p42"/>
          <p:cNvSpPr txBox="1"/>
          <p:nvPr>
            <p:ph idx="10" type="dt"/>
          </p:nvPr>
        </p:nvSpPr>
        <p:spPr>
          <a:xfrm>
            <a:off x="5860839" y="284956"/>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88" name="Google Shape;388;p42"/>
          <p:cNvSpPr txBox="1"/>
          <p:nvPr>
            <p:ph idx="11" type="ftr"/>
          </p:nvPr>
        </p:nvSpPr>
        <p:spPr>
          <a:xfrm>
            <a:off x="514350" y="285750"/>
            <a:ext cx="524361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89" name="Google Shape;389;p42"/>
          <p:cNvSpPr txBox="1"/>
          <p:nvPr>
            <p:ph idx="12" type="sldNum"/>
          </p:nvPr>
        </p:nvSpPr>
        <p:spPr>
          <a:xfrm>
            <a:off x="8146839" y="285750"/>
            <a:ext cx="482811"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3" name="Shape 423"/>
        <p:cNvGrpSpPr/>
        <p:nvPr/>
      </p:nvGrpSpPr>
      <p:grpSpPr>
        <a:xfrm>
          <a:off x="0" y="0"/>
          <a:ext cx="0" cy="0"/>
          <a:chOff x="0" y="0"/>
          <a:chExt cx="0" cy="0"/>
        </a:xfrm>
      </p:grpSpPr>
      <p:sp>
        <p:nvSpPr>
          <p:cNvPr id="424" name="Google Shape;424;p44"/>
          <p:cNvSpPr txBox="1"/>
          <p:nvPr>
            <p:ph type="title"/>
          </p:nvPr>
        </p:nvSpPr>
        <p:spPr>
          <a:xfrm>
            <a:off x="1944693" y="468083"/>
            <a:ext cx="6683765" cy="960668"/>
          </a:xfrm>
          <a:prstGeom prst="rect">
            <a:avLst/>
          </a:prstGeom>
          <a:noFill/>
          <a:ln>
            <a:noFill/>
          </a:ln>
        </p:spPr>
        <p:txBody>
          <a:bodyPr anchorCtr="0" anchor="t" bIns="34275" lIns="68575" spcFirstLastPara="1" rIns="68575" wrap="square" tIns="34275">
            <a:normAutofit/>
          </a:bodyPr>
          <a:lstStyle>
            <a:lvl1pPr lvl="0" algn="l">
              <a:spcBef>
                <a:spcPts val="0"/>
              </a:spcBef>
              <a:spcAft>
                <a:spcPts val="0"/>
              </a:spcAft>
              <a:buClr>
                <a:srgbClr val="262626"/>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25" name="Google Shape;425;p44"/>
          <p:cNvSpPr txBox="1"/>
          <p:nvPr>
            <p:ph idx="10" type="dt"/>
          </p:nvPr>
        </p:nvSpPr>
        <p:spPr>
          <a:xfrm>
            <a:off x="7771209" y="4597828"/>
            <a:ext cx="859712" cy="277797"/>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26" name="Google Shape;426;p44"/>
          <p:cNvSpPr txBox="1"/>
          <p:nvPr>
            <p:ph idx="11" type="ftr"/>
          </p:nvPr>
        </p:nvSpPr>
        <p:spPr>
          <a:xfrm>
            <a:off x="1941909" y="4601856"/>
            <a:ext cx="571499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27" name="Google Shape;427;p44"/>
          <p:cNvSpPr/>
          <p:nvPr/>
        </p:nvSpPr>
        <p:spPr>
          <a:xfrm flipH="1" rot="10800000">
            <a:off x="-3142" y="535781"/>
            <a:ext cx="1191395" cy="380473"/>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8" name="Google Shape;428;p44"/>
          <p:cNvSpPr txBox="1"/>
          <p:nvPr>
            <p:ph idx="12" type="sldNum"/>
          </p:nvPr>
        </p:nvSpPr>
        <p:spPr>
          <a:xfrm>
            <a:off x="398859" y="590837"/>
            <a:ext cx="58482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29" name="Shape 429"/>
        <p:cNvGrpSpPr/>
        <p:nvPr/>
      </p:nvGrpSpPr>
      <p:grpSpPr>
        <a:xfrm>
          <a:off x="0" y="0"/>
          <a:ext cx="0" cy="0"/>
          <a:chOff x="0" y="0"/>
          <a:chExt cx="0" cy="0"/>
        </a:xfrm>
      </p:grpSpPr>
      <p:sp>
        <p:nvSpPr>
          <p:cNvPr id="430" name="Google Shape;430;p45"/>
          <p:cNvSpPr txBox="1"/>
          <p:nvPr>
            <p:ph type="ctrTitle"/>
          </p:nvPr>
        </p:nvSpPr>
        <p:spPr>
          <a:xfrm>
            <a:off x="1941910" y="1885950"/>
            <a:ext cx="6686549" cy="1697086"/>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rgbClr val="262626"/>
              </a:buClr>
              <a:buSzPts val="4100"/>
              <a:buFont typeface="Century Gothic"/>
              <a:buNone/>
              <a:defRPr sz="41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1" name="Google Shape;431;p45"/>
          <p:cNvSpPr txBox="1"/>
          <p:nvPr>
            <p:ph idx="1" type="subTitle"/>
          </p:nvPr>
        </p:nvSpPr>
        <p:spPr>
          <a:xfrm>
            <a:off x="1941910" y="3583034"/>
            <a:ext cx="6686549" cy="844712"/>
          </a:xfrm>
          <a:prstGeom prst="rect">
            <a:avLst/>
          </a:prstGeom>
          <a:noFill/>
          <a:ln>
            <a:noFill/>
          </a:ln>
        </p:spPr>
        <p:txBody>
          <a:bodyPr anchorCtr="0" anchor="t" bIns="34275" lIns="68575" spcFirstLastPara="1" rIns="68575" wrap="square" tIns="34275">
            <a:normAutofit/>
          </a:bodyPr>
          <a:lstStyle>
            <a:lvl1pPr lvl="0" algn="l">
              <a:spcBef>
                <a:spcPts val="800"/>
              </a:spcBef>
              <a:spcAft>
                <a:spcPts val="0"/>
              </a:spcAft>
              <a:buSzPts val="1400"/>
              <a:buNone/>
              <a:defRPr>
                <a:solidFill>
                  <a:srgbClr val="595959"/>
                </a:solidFill>
              </a:defRPr>
            </a:lvl1pPr>
            <a:lvl2pPr lvl="1" algn="ctr">
              <a:spcBef>
                <a:spcPts val="800"/>
              </a:spcBef>
              <a:spcAft>
                <a:spcPts val="0"/>
              </a:spcAft>
              <a:buSzPts val="1200"/>
              <a:buNone/>
              <a:defRPr>
                <a:solidFill>
                  <a:srgbClr val="888888"/>
                </a:solidFill>
              </a:defRPr>
            </a:lvl2pPr>
            <a:lvl3pPr lvl="2" algn="ctr">
              <a:spcBef>
                <a:spcPts val="800"/>
              </a:spcBef>
              <a:spcAft>
                <a:spcPts val="0"/>
              </a:spcAft>
              <a:buSzPts val="1100"/>
              <a:buNone/>
              <a:defRPr>
                <a:solidFill>
                  <a:srgbClr val="888888"/>
                </a:solidFill>
              </a:defRPr>
            </a:lvl3pPr>
            <a:lvl4pPr lvl="3" algn="ctr">
              <a:spcBef>
                <a:spcPts val="800"/>
              </a:spcBef>
              <a:spcAft>
                <a:spcPts val="0"/>
              </a:spcAft>
              <a:buSzPts val="900"/>
              <a:buNone/>
              <a:defRPr>
                <a:solidFill>
                  <a:srgbClr val="888888"/>
                </a:solidFill>
              </a:defRPr>
            </a:lvl4pPr>
            <a:lvl5pPr lvl="4" algn="ctr">
              <a:spcBef>
                <a:spcPts val="800"/>
              </a:spcBef>
              <a:spcAft>
                <a:spcPts val="0"/>
              </a:spcAft>
              <a:buSzPts val="900"/>
              <a:buNone/>
              <a:defRPr>
                <a:solidFill>
                  <a:srgbClr val="888888"/>
                </a:solidFill>
              </a:defRPr>
            </a:lvl5pPr>
            <a:lvl6pPr lvl="5" algn="ctr">
              <a:spcBef>
                <a:spcPts val="800"/>
              </a:spcBef>
              <a:spcAft>
                <a:spcPts val="0"/>
              </a:spcAft>
              <a:buSzPts val="900"/>
              <a:buNone/>
              <a:defRPr>
                <a:solidFill>
                  <a:srgbClr val="888888"/>
                </a:solidFill>
              </a:defRPr>
            </a:lvl6pPr>
            <a:lvl7pPr lvl="6" algn="ctr">
              <a:spcBef>
                <a:spcPts val="800"/>
              </a:spcBef>
              <a:spcAft>
                <a:spcPts val="0"/>
              </a:spcAft>
              <a:buSzPts val="900"/>
              <a:buNone/>
              <a:defRPr>
                <a:solidFill>
                  <a:srgbClr val="888888"/>
                </a:solidFill>
              </a:defRPr>
            </a:lvl7pPr>
            <a:lvl8pPr lvl="7" algn="ctr">
              <a:spcBef>
                <a:spcPts val="800"/>
              </a:spcBef>
              <a:spcAft>
                <a:spcPts val="0"/>
              </a:spcAft>
              <a:buSzPts val="900"/>
              <a:buNone/>
              <a:defRPr>
                <a:solidFill>
                  <a:srgbClr val="888888"/>
                </a:solidFill>
              </a:defRPr>
            </a:lvl8pPr>
            <a:lvl9pPr lvl="8" algn="ctr">
              <a:spcBef>
                <a:spcPts val="800"/>
              </a:spcBef>
              <a:spcAft>
                <a:spcPts val="0"/>
              </a:spcAft>
              <a:buSzPts val="900"/>
              <a:buNone/>
              <a:defRPr>
                <a:solidFill>
                  <a:srgbClr val="888888"/>
                </a:solidFill>
              </a:defRPr>
            </a:lvl9pPr>
          </a:lstStyle>
          <a:p/>
        </p:txBody>
      </p:sp>
      <p:sp>
        <p:nvSpPr>
          <p:cNvPr id="432" name="Google Shape;432;p45"/>
          <p:cNvSpPr txBox="1"/>
          <p:nvPr>
            <p:ph idx="10" type="dt"/>
          </p:nvPr>
        </p:nvSpPr>
        <p:spPr>
          <a:xfrm>
            <a:off x="7771209" y="4597828"/>
            <a:ext cx="859712" cy="277797"/>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3" name="Google Shape;433;p45"/>
          <p:cNvSpPr txBox="1"/>
          <p:nvPr>
            <p:ph idx="11" type="ftr"/>
          </p:nvPr>
        </p:nvSpPr>
        <p:spPr>
          <a:xfrm>
            <a:off x="1941909" y="4601856"/>
            <a:ext cx="571499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4" name="Google Shape;434;p45"/>
          <p:cNvSpPr/>
          <p:nvPr/>
        </p:nvSpPr>
        <p:spPr>
          <a:xfrm>
            <a:off x="0" y="3242857"/>
            <a:ext cx="1308489" cy="583942"/>
          </a:xfrm>
          <a:custGeom>
            <a:rect b="b" l="l" r="r" t="t"/>
            <a:pathLst>
              <a:path extrusionOk="0" h="166" w="372">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5" name="Google Shape;435;p45"/>
          <p:cNvSpPr txBox="1"/>
          <p:nvPr>
            <p:ph idx="12" type="sldNum"/>
          </p:nvPr>
        </p:nvSpPr>
        <p:spPr>
          <a:xfrm>
            <a:off x="398859" y="3397155"/>
            <a:ext cx="58482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6" name="Shape 436"/>
        <p:cNvGrpSpPr/>
        <p:nvPr/>
      </p:nvGrpSpPr>
      <p:grpSpPr>
        <a:xfrm>
          <a:off x="0" y="0"/>
          <a:ext cx="0" cy="0"/>
          <a:chOff x="0" y="0"/>
          <a:chExt cx="0" cy="0"/>
        </a:xfrm>
      </p:grpSpPr>
      <p:sp>
        <p:nvSpPr>
          <p:cNvPr id="437" name="Google Shape;437;p46"/>
          <p:cNvSpPr txBox="1"/>
          <p:nvPr>
            <p:ph type="title"/>
          </p:nvPr>
        </p:nvSpPr>
        <p:spPr>
          <a:xfrm>
            <a:off x="1944694" y="468083"/>
            <a:ext cx="6683765" cy="960668"/>
          </a:xfrm>
          <a:prstGeom prst="rect">
            <a:avLst/>
          </a:prstGeom>
          <a:noFill/>
          <a:ln>
            <a:noFill/>
          </a:ln>
        </p:spPr>
        <p:txBody>
          <a:bodyPr anchorCtr="0" anchor="t" bIns="34275" lIns="68575" spcFirstLastPara="1" rIns="68575" wrap="square" tIns="34275">
            <a:normAutofit/>
          </a:bodyPr>
          <a:lstStyle>
            <a:lvl1pPr lvl="0" algn="l">
              <a:spcBef>
                <a:spcPts val="0"/>
              </a:spcBef>
              <a:spcAft>
                <a:spcPts val="0"/>
              </a:spcAft>
              <a:buClr>
                <a:srgbClr val="262626"/>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8" name="Google Shape;438;p46"/>
          <p:cNvSpPr txBox="1"/>
          <p:nvPr>
            <p:ph idx="1" type="body"/>
          </p:nvPr>
        </p:nvSpPr>
        <p:spPr>
          <a:xfrm>
            <a:off x="1941909" y="1600200"/>
            <a:ext cx="6686550" cy="2833217"/>
          </a:xfrm>
          <a:prstGeom prst="rect">
            <a:avLst/>
          </a:prstGeom>
          <a:noFill/>
          <a:ln>
            <a:noFill/>
          </a:ln>
        </p:spPr>
        <p:txBody>
          <a:bodyPr anchorCtr="0" anchor="t" bIns="34275" lIns="68575" spcFirstLastPara="1" rIns="68575" wrap="square" tIns="34275">
            <a:normAutofit/>
          </a:bodyPr>
          <a:lstStyle>
            <a:lvl1pPr indent="-317500" lvl="0" marL="457200" algn="l">
              <a:spcBef>
                <a:spcPts val="800"/>
              </a:spcBef>
              <a:spcAft>
                <a:spcPts val="0"/>
              </a:spcAft>
              <a:buSzPts val="1400"/>
              <a:buChar char="🠶"/>
              <a:defRPr/>
            </a:lvl1pPr>
            <a:lvl2pPr indent="-317500" lvl="1" marL="914400" algn="l">
              <a:spcBef>
                <a:spcPts val="800"/>
              </a:spcBef>
              <a:spcAft>
                <a:spcPts val="0"/>
              </a:spcAft>
              <a:buSzPts val="1400"/>
              <a:buChar char="🠶"/>
              <a:defRPr/>
            </a:lvl2pPr>
            <a:lvl3pPr indent="-317500" lvl="2" marL="1371600" algn="l">
              <a:spcBef>
                <a:spcPts val="800"/>
              </a:spcBef>
              <a:spcAft>
                <a:spcPts val="0"/>
              </a:spcAft>
              <a:buSzPts val="1400"/>
              <a:buChar char="🠶"/>
              <a:defRPr/>
            </a:lvl3pPr>
            <a:lvl4pPr indent="-317500" lvl="3" marL="1828800" algn="l">
              <a:spcBef>
                <a:spcPts val="800"/>
              </a:spcBef>
              <a:spcAft>
                <a:spcPts val="0"/>
              </a:spcAft>
              <a:buSzPts val="1400"/>
              <a:buChar char="🠶"/>
              <a:defRPr/>
            </a:lvl4pPr>
            <a:lvl5pPr indent="-317500" lvl="4" marL="2286000" algn="l">
              <a:spcBef>
                <a:spcPts val="800"/>
              </a:spcBef>
              <a:spcAft>
                <a:spcPts val="0"/>
              </a:spcAft>
              <a:buSzPts val="1400"/>
              <a:buChar char="🠶"/>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0"/>
              </a:spcAft>
              <a:buSzPts val="1400"/>
              <a:buChar char="🠶"/>
              <a:defRPr/>
            </a:lvl9pPr>
          </a:lstStyle>
          <a:p/>
        </p:txBody>
      </p:sp>
      <p:sp>
        <p:nvSpPr>
          <p:cNvPr id="439" name="Google Shape;439;p46"/>
          <p:cNvSpPr txBox="1"/>
          <p:nvPr>
            <p:ph idx="10" type="dt"/>
          </p:nvPr>
        </p:nvSpPr>
        <p:spPr>
          <a:xfrm>
            <a:off x="7771209" y="4597828"/>
            <a:ext cx="859712" cy="277797"/>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40" name="Google Shape;440;p46"/>
          <p:cNvSpPr txBox="1"/>
          <p:nvPr>
            <p:ph idx="11" type="ftr"/>
          </p:nvPr>
        </p:nvSpPr>
        <p:spPr>
          <a:xfrm>
            <a:off x="1941909" y="4601856"/>
            <a:ext cx="571499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41" name="Google Shape;441;p46"/>
          <p:cNvSpPr/>
          <p:nvPr/>
        </p:nvSpPr>
        <p:spPr>
          <a:xfrm flipH="1" rot="10800000">
            <a:off x="-3142" y="535781"/>
            <a:ext cx="1191395" cy="380473"/>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2" name="Google Shape;442;p46"/>
          <p:cNvSpPr txBox="1"/>
          <p:nvPr>
            <p:ph idx="12" type="sldNum"/>
          </p:nvPr>
        </p:nvSpPr>
        <p:spPr>
          <a:xfrm>
            <a:off x="398859" y="590837"/>
            <a:ext cx="58482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43" name="Shape 443"/>
        <p:cNvGrpSpPr/>
        <p:nvPr/>
      </p:nvGrpSpPr>
      <p:grpSpPr>
        <a:xfrm>
          <a:off x="0" y="0"/>
          <a:ext cx="0" cy="0"/>
          <a:chOff x="0" y="0"/>
          <a:chExt cx="0" cy="0"/>
        </a:xfrm>
      </p:grpSpPr>
      <p:sp>
        <p:nvSpPr>
          <p:cNvPr id="444" name="Google Shape;444;p47"/>
          <p:cNvSpPr txBox="1"/>
          <p:nvPr>
            <p:ph type="title"/>
          </p:nvPr>
        </p:nvSpPr>
        <p:spPr>
          <a:xfrm>
            <a:off x="1941909" y="1544063"/>
            <a:ext cx="6686549" cy="1101600"/>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rgbClr val="262626"/>
              </a:buClr>
              <a:buSzPts val="3000"/>
              <a:buFont typeface="Century Gothic"/>
              <a:buNone/>
              <a:defRPr b="0" sz="300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45" name="Google Shape;445;p47"/>
          <p:cNvSpPr txBox="1"/>
          <p:nvPr>
            <p:ph idx="1" type="body"/>
          </p:nvPr>
        </p:nvSpPr>
        <p:spPr>
          <a:xfrm>
            <a:off x="1941909" y="2647597"/>
            <a:ext cx="6686549" cy="645300"/>
          </a:xfrm>
          <a:prstGeom prst="rect">
            <a:avLst/>
          </a:prstGeom>
          <a:noFill/>
          <a:ln>
            <a:noFill/>
          </a:ln>
        </p:spPr>
        <p:txBody>
          <a:bodyPr anchorCtr="0" anchor="t" bIns="34275" lIns="68575" spcFirstLastPara="1" rIns="68575" wrap="square" tIns="34275">
            <a:normAutofit/>
          </a:bodyPr>
          <a:lstStyle>
            <a:lvl1pPr indent="-228600" lvl="0" marL="457200" algn="l">
              <a:spcBef>
                <a:spcPts val="800"/>
              </a:spcBef>
              <a:spcAft>
                <a:spcPts val="0"/>
              </a:spcAft>
              <a:buSzPts val="1500"/>
              <a:buNone/>
              <a:defRPr sz="1500">
                <a:solidFill>
                  <a:srgbClr val="595959"/>
                </a:solidFill>
              </a:defRPr>
            </a:lvl1pPr>
            <a:lvl2pPr indent="-228600" lvl="1" marL="914400" algn="l">
              <a:spcBef>
                <a:spcPts val="800"/>
              </a:spcBef>
              <a:spcAft>
                <a:spcPts val="0"/>
              </a:spcAft>
              <a:buSzPts val="1400"/>
              <a:buNone/>
              <a:defRPr sz="1400">
                <a:solidFill>
                  <a:srgbClr val="888888"/>
                </a:solidFill>
              </a:defRPr>
            </a:lvl2pPr>
            <a:lvl3pPr indent="-228600" lvl="2" marL="1371600" algn="l">
              <a:spcBef>
                <a:spcPts val="800"/>
              </a:spcBef>
              <a:spcAft>
                <a:spcPts val="0"/>
              </a:spcAft>
              <a:buSzPts val="1200"/>
              <a:buNone/>
              <a:defRPr sz="1200">
                <a:solidFill>
                  <a:srgbClr val="888888"/>
                </a:solidFill>
              </a:defRPr>
            </a:lvl3pPr>
            <a:lvl4pPr indent="-228600" lvl="3" marL="1828800" algn="l">
              <a:spcBef>
                <a:spcPts val="800"/>
              </a:spcBef>
              <a:spcAft>
                <a:spcPts val="0"/>
              </a:spcAft>
              <a:buSzPts val="1100"/>
              <a:buNone/>
              <a:defRPr sz="1100">
                <a:solidFill>
                  <a:srgbClr val="888888"/>
                </a:solidFill>
              </a:defRPr>
            </a:lvl4pPr>
            <a:lvl5pPr indent="-228600" lvl="4" marL="2286000" algn="l">
              <a:spcBef>
                <a:spcPts val="800"/>
              </a:spcBef>
              <a:spcAft>
                <a:spcPts val="0"/>
              </a:spcAft>
              <a:buSzPts val="1100"/>
              <a:buNone/>
              <a:defRPr sz="1100">
                <a:solidFill>
                  <a:srgbClr val="888888"/>
                </a:solidFill>
              </a:defRPr>
            </a:lvl5pPr>
            <a:lvl6pPr indent="-228600" lvl="5" marL="2743200" algn="l">
              <a:spcBef>
                <a:spcPts val="800"/>
              </a:spcBef>
              <a:spcAft>
                <a:spcPts val="0"/>
              </a:spcAft>
              <a:buSzPts val="1100"/>
              <a:buNone/>
              <a:defRPr sz="1100">
                <a:solidFill>
                  <a:srgbClr val="888888"/>
                </a:solidFill>
              </a:defRPr>
            </a:lvl6pPr>
            <a:lvl7pPr indent="-228600" lvl="6" marL="3200400" algn="l">
              <a:spcBef>
                <a:spcPts val="800"/>
              </a:spcBef>
              <a:spcAft>
                <a:spcPts val="0"/>
              </a:spcAft>
              <a:buSzPts val="1100"/>
              <a:buNone/>
              <a:defRPr sz="1100">
                <a:solidFill>
                  <a:srgbClr val="888888"/>
                </a:solidFill>
              </a:defRPr>
            </a:lvl7pPr>
            <a:lvl8pPr indent="-228600" lvl="7" marL="3657600" algn="l">
              <a:spcBef>
                <a:spcPts val="800"/>
              </a:spcBef>
              <a:spcAft>
                <a:spcPts val="0"/>
              </a:spcAft>
              <a:buSzPts val="1100"/>
              <a:buNone/>
              <a:defRPr sz="1100">
                <a:solidFill>
                  <a:srgbClr val="888888"/>
                </a:solidFill>
              </a:defRPr>
            </a:lvl8pPr>
            <a:lvl9pPr indent="-228600" lvl="8" marL="4114800" algn="l">
              <a:spcBef>
                <a:spcPts val="800"/>
              </a:spcBef>
              <a:spcAft>
                <a:spcPts val="0"/>
              </a:spcAft>
              <a:buSzPts val="1100"/>
              <a:buNone/>
              <a:defRPr sz="1100">
                <a:solidFill>
                  <a:srgbClr val="888888"/>
                </a:solidFill>
              </a:defRPr>
            </a:lvl9pPr>
          </a:lstStyle>
          <a:p/>
        </p:txBody>
      </p:sp>
      <p:sp>
        <p:nvSpPr>
          <p:cNvPr id="446" name="Google Shape;446;p47"/>
          <p:cNvSpPr txBox="1"/>
          <p:nvPr>
            <p:ph idx="10" type="dt"/>
          </p:nvPr>
        </p:nvSpPr>
        <p:spPr>
          <a:xfrm>
            <a:off x="7771209" y="4597828"/>
            <a:ext cx="859712" cy="277797"/>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47" name="Google Shape;447;p47"/>
          <p:cNvSpPr txBox="1"/>
          <p:nvPr>
            <p:ph idx="11" type="ftr"/>
          </p:nvPr>
        </p:nvSpPr>
        <p:spPr>
          <a:xfrm>
            <a:off x="1941909" y="4601856"/>
            <a:ext cx="571499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48" name="Google Shape;448;p47"/>
          <p:cNvSpPr/>
          <p:nvPr/>
        </p:nvSpPr>
        <p:spPr>
          <a:xfrm flipH="1" rot="10800000">
            <a:off x="-3142" y="2383631"/>
            <a:ext cx="1191395" cy="380473"/>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9" name="Google Shape;449;p47"/>
          <p:cNvSpPr txBox="1"/>
          <p:nvPr>
            <p:ph idx="12" type="sldNum"/>
          </p:nvPr>
        </p:nvSpPr>
        <p:spPr>
          <a:xfrm>
            <a:off x="398859" y="2433104"/>
            <a:ext cx="58482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50" name="Shape 450"/>
        <p:cNvGrpSpPr/>
        <p:nvPr/>
      </p:nvGrpSpPr>
      <p:grpSpPr>
        <a:xfrm>
          <a:off x="0" y="0"/>
          <a:ext cx="0" cy="0"/>
          <a:chOff x="0" y="0"/>
          <a:chExt cx="0" cy="0"/>
        </a:xfrm>
      </p:grpSpPr>
      <p:sp>
        <p:nvSpPr>
          <p:cNvPr id="451" name="Google Shape;451;p48"/>
          <p:cNvSpPr txBox="1"/>
          <p:nvPr>
            <p:ph type="title"/>
          </p:nvPr>
        </p:nvSpPr>
        <p:spPr>
          <a:xfrm>
            <a:off x="1944693" y="468083"/>
            <a:ext cx="6683765" cy="960668"/>
          </a:xfrm>
          <a:prstGeom prst="rect">
            <a:avLst/>
          </a:prstGeom>
          <a:noFill/>
          <a:ln>
            <a:noFill/>
          </a:ln>
        </p:spPr>
        <p:txBody>
          <a:bodyPr anchorCtr="0" anchor="t" bIns="34275" lIns="68575" spcFirstLastPara="1" rIns="68575" wrap="square" tIns="34275">
            <a:normAutofit/>
          </a:bodyPr>
          <a:lstStyle>
            <a:lvl1pPr lvl="0" algn="l">
              <a:spcBef>
                <a:spcPts val="0"/>
              </a:spcBef>
              <a:spcAft>
                <a:spcPts val="0"/>
              </a:spcAft>
              <a:buClr>
                <a:srgbClr val="262626"/>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52" name="Google Shape;452;p48"/>
          <p:cNvSpPr txBox="1"/>
          <p:nvPr>
            <p:ph idx="1" type="body"/>
          </p:nvPr>
        </p:nvSpPr>
        <p:spPr>
          <a:xfrm>
            <a:off x="1941909" y="1600200"/>
            <a:ext cx="3235398" cy="2833217"/>
          </a:xfrm>
          <a:prstGeom prst="rect">
            <a:avLst/>
          </a:prstGeom>
          <a:noFill/>
          <a:ln>
            <a:noFill/>
          </a:ln>
        </p:spPr>
        <p:txBody>
          <a:bodyPr anchorCtr="0" anchor="t" bIns="34275" lIns="68575" spcFirstLastPara="1" rIns="68575" wrap="square" tIns="34275">
            <a:normAutofit/>
          </a:bodyPr>
          <a:lstStyle>
            <a:lvl1pPr indent="-317500" lvl="0" marL="457200" algn="l">
              <a:spcBef>
                <a:spcPts val="800"/>
              </a:spcBef>
              <a:spcAft>
                <a:spcPts val="0"/>
              </a:spcAft>
              <a:buSzPts val="1400"/>
              <a:buChar char="🠶"/>
              <a:defRPr/>
            </a:lvl1pPr>
            <a:lvl2pPr indent="-317500" lvl="1" marL="914400" algn="l">
              <a:spcBef>
                <a:spcPts val="800"/>
              </a:spcBef>
              <a:spcAft>
                <a:spcPts val="0"/>
              </a:spcAft>
              <a:buSzPts val="1400"/>
              <a:buChar char="🠶"/>
              <a:defRPr/>
            </a:lvl2pPr>
            <a:lvl3pPr indent="-317500" lvl="2" marL="1371600" algn="l">
              <a:spcBef>
                <a:spcPts val="800"/>
              </a:spcBef>
              <a:spcAft>
                <a:spcPts val="0"/>
              </a:spcAft>
              <a:buSzPts val="1400"/>
              <a:buChar char="🠶"/>
              <a:defRPr/>
            </a:lvl3pPr>
            <a:lvl4pPr indent="-317500" lvl="3" marL="1828800" algn="l">
              <a:spcBef>
                <a:spcPts val="800"/>
              </a:spcBef>
              <a:spcAft>
                <a:spcPts val="0"/>
              </a:spcAft>
              <a:buSzPts val="1400"/>
              <a:buChar char="🠶"/>
              <a:defRPr/>
            </a:lvl4pPr>
            <a:lvl5pPr indent="-317500" lvl="4" marL="2286000" algn="l">
              <a:spcBef>
                <a:spcPts val="800"/>
              </a:spcBef>
              <a:spcAft>
                <a:spcPts val="0"/>
              </a:spcAft>
              <a:buSzPts val="1400"/>
              <a:buChar char="🠶"/>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0"/>
              </a:spcAft>
              <a:buSzPts val="1400"/>
              <a:buChar char="🠶"/>
              <a:defRPr/>
            </a:lvl9pPr>
          </a:lstStyle>
          <a:p/>
        </p:txBody>
      </p:sp>
      <p:sp>
        <p:nvSpPr>
          <p:cNvPr id="453" name="Google Shape;453;p48"/>
          <p:cNvSpPr txBox="1"/>
          <p:nvPr>
            <p:ph idx="2" type="body"/>
          </p:nvPr>
        </p:nvSpPr>
        <p:spPr>
          <a:xfrm>
            <a:off x="5393060" y="1594667"/>
            <a:ext cx="3235398" cy="2833217"/>
          </a:xfrm>
          <a:prstGeom prst="rect">
            <a:avLst/>
          </a:prstGeom>
          <a:noFill/>
          <a:ln>
            <a:noFill/>
          </a:ln>
        </p:spPr>
        <p:txBody>
          <a:bodyPr anchorCtr="0" anchor="t" bIns="34275" lIns="68575" spcFirstLastPara="1" rIns="68575" wrap="square" tIns="34275">
            <a:normAutofit/>
          </a:bodyPr>
          <a:lstStyle>
            <a:lvl1pPr indent="-317500" lvl="0" marL="457200" algn="l">
              <a:spcBef>
                <a:spcPts val="800"/>
              </a:spcBef>
              <a:spcAft>
                <a:spcPts val="0"/>
              </a:spcAft>
              <a:buSzPts val="1400"/>
              <a:buChar char="🠶"/>
              <a:defRPr/>
            </a:lvl1pPr>
            <a:lvl2pPr indent="-317500" lvl="1" marL="914400" algn="l">
              <a:spcBef>
                <a:spcPts val="800"/>
              </a:spcBef>
              <a:spcAft>
                <a:spcPts val="0"/>
              </a:spcAft>
              <a:buSzPts val="1400"/>
              <a:buChar char="🠶"/>
              <a:defRPr/>
            </a:lvl2pPr>
            <a:lvl3pPr indent="-317500" lvl="2" marL="1371600" algn="l">
              <a:spcBef>
                <a:spcPts val="800"/>
              </a:spcBef>
              <a:spcAft>
                <a:spcPts val="0"/>
              </a:spcAft>
              <a:buSzPts val="1400"/>
              <a:buChar char="🠶"/>
              <a:defRPr/>
            </a:lvl3pPr>
            <a:lvl4pPr indent="-317500" lvl="3" marL="1828800" algn="l">
              <a:spcBef>
                <a:spcPts val="800"/>
              </a:spcBef>
              <a:spcAft>
                <a:spcPts val="0"/>
              </a:spcAft>
              <a:buSzPts val="1400"/>
              <a:buChar char="🠶"/>
              <a:defRPr/>
            </a:lvl4pPr>
            <a:lvl5pPr indent="-317500" lvl="4" marL="2286000" algn="l">
              <a:spcBef>
                <a:spcPts val="800"/>
              </a:spcBef>
              <a:spcAft>
                <a:spcPts val="0"/>
              </a:spcAft>
              <a:buSzPts val="1400"/>
              <a:buChar char="🠶"/>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0"/>
              </a:spcAft>
              <a:buSzPts val="1400"/>
              <a:buChar char="🠶"/>
              <a:defRPr/>
            </a:lvl9pPr>
          </a:lstStyle>
          <a:p/>
        </p:txBody>
      </p:sp>
      <p:sp>
        <p:nvSpPr>
          <p:cNvPr id="454" name="Google Shape;454;p48"/>
          <p:cNvSpPr txBox="1"/>
          <p:nvPr>
            <p:ph idx="10" type="dt"/>
          </p:nvPr>
        </p:nvSpPr>
        <p:spPr>
          <a:xfrm>
            <a:off x="7771209" y="4597828"/>
            <a:ext cx="859712" cy="277797"/>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55" name="Google Shape;455;p48"/>
          <p:cNvSpPr txBox="1"/>
          <p:nvPr>
            <p:ph idx="11" type="ftr"/>
          </p:nvPr>
        </p:nvSpPr>
        <p:spPr>
          <a:xfrm>
            <a:off x="1941909" y="4601856"/>
            <a:ext cx="571499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56" name="Google Shape;456;p48"/>
          <p:cNvSpPr/>
          <p:nvPr/>
        </p:nvSpPr>
        <p:spPr>
          <a:xfrm flipH="1" rot="10800000">
            <a:off x="-3142" y="535781"/>
            <a:ext cx="1191395" cy="380473"/>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7" name="Google Shape;457;p48"/>
          <p:cNvSpPr txBox="1"/>
          <p:nvPr>
            <p:ph idx="12" type="sldNum"/>
          </p:nvPr>
        </p:nvSpPr>
        <p:spPr>
          <a:xfrm>
            <a:off x="398859" y="590837"/>
            <a:ext cx="58482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8" name="Shape 458"/>
        <p:cNvGrpSpPr/>
        <p:nvPr/>
      </p:nvGrpSpPr>
      <p:grpSpPr>
        <a:xfrm>
          <a:off x="0" y="0"/>
          <a:ext cx="0" cy="0"/>
          <a:chOff x="0" y="0"/>
          <a:chExt cx="0" cy="0"/>
        </a:xfrm>
      </p:grpSpPr>
      <p:sp>
        <p:nvSpPr>
          <p:cNvPr id="459" name="Google Shape;459;p49"/>
          <p:cNvSpPr txBox="1"/>
          <p:nvPr>
            <p:ph type="title"/>
          </p:nvPr>
        </p:nvSpPr>
        <p:spPr>
          <a:xfrm>
            <a:off x="1944693" y="468083"/>
            <a:ext cx="6683765" cy="960668"/>
          </a:xfrm>
          <a:prstGeom prst="rect">
            <a:avLst/>
          </a:prstGeom>
          <a:noFill/>
          <a:ln>
            <a:noFill/>
          </a:ln>
        </p:spPr>
        <p:txBody>
          <a:bodyPr anchorCtr="0" anchor="t" bIns="34275" lIns="68575" spcFirstLastPara="1" rIns="68575" wrap="square" tIns="34275">
            <a:normAutofit/>
          </a:bodyPr>
          <a:lstStyle>
            <a:lvl1pPr lvl="0" algn="l">
              <a:spcBef>
                <a:spcPts val="0"/>
              </a:spcBef>
              <a:spcAft>
                <a:spcPts val="0"/>
              </a:spcAft>
              <a:buClr>
                <a:srgbClr val="262626"/>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60" name="Google Shape;460;p49"/>
          <p:cNvSpPr txBox="1"/>
          <p:nvPr>
            <p:ph idx="1" type="body"/>
          </p:nvPr>
        </p:nvSpPr>
        <p:spPr>
          <a:xfrm>
            <a:off x="2204530" y="1479527"/>
            <a:ext cx="2994549" cy="432197"/>
          </a:xfrm>
          <a:prstGeom prst="rect">
            <a:avLst/>
          </a:prstGeom>
          <a:noFill/>
          <a:ln>
            <a:noFill/>
          </a:ln>
        </p:spPr>
        <p:txBody>
          <a:bodyPr anchorCtr="0" anchor="b" bIns="34275" lIns="68575" spcFirstLastPara="1" rIns="68575" wrap="square" tIns="34275">
            <a:noAutofit/>
          </a:bodyPr>
          <a:lstStyle>
            <a:lvl1pPr indent="-228600" lvl="0" marL="457200" algn="l">
              <a:spcBef>
                <a:spcPts val="800"/>
              </a:spcBef>
              <a:spcAft>
                <a:spcPts val="0"/>
              </a:spcAft>
              <a:buSzPts val="1800"/>
              <a:buNone/>
              <a:defRPr b="0" sz="1800"/>
            </a:lvl1pPr>
            <a:lvl2pPr indent="-228600" lvl="1" marL="914400" algn="l">
              <a:spcBef>
                <a:spcPts val="800"/>
              </a:spcBef>
              <a:spcAft>
                <a:spcPts val="0"/>
              </a:spcAft>
              <a:buSzPts val="1500"/>
              <a:buNone/>
              <a:defRPr b="1" sz="1500"/>
            </a:lvl2pPr>
            <a:lvl3pPr indent="-228600" lvl="2" marL="1371600" algn="l">
              <a:spcBef>
                <a:spcPts val="800"/>
              </a:spcBef>
              <a:spcAft>
                <a:spcPts val="0"/>
              </a:spcAft>
              <a:buSzPts val="1400"/>
              <a:buNone/>
              <a:defRPr b="1" sz="1400"/>
            </a:lvl3pPr>
            <a:lvl4pPr indent="-228600" lvl="3" marL="1828800" algn="l">
              <a:spcBef>
                <a:spcPts val="800"/>
              </a:spcBef>
              <a:spcAft>
                <a:spcPts val="0"/>
              </a:spcAft>
              <a:buSzPts val="1200"/>
              <a:buNone/>
              <a:defRPr b="1" sz="1200"/>
            </a:lvl4pPr>
            <a:lvl5pPr indent="-228600" lvl="4" marL="2286000" algn="l">
              <a:spcBef>
                <a:spcPts val="800"/>
              </a:spcBef>
              <a:spcAft>
                <a:spcPts val="0"/>
              </a:spcAft>
              <a:buSzPts val="1200"/>
              <a:buNone/>
              <a:defRPr b="1" sz="1200"/>
            </a:lvl5pPr>
            <a:lvl6pPr indent="-228600" lvl="5" marL="2743200" algn="l">
              <a:spcBef>
                <a:spcPts val="800"/>
              </a:spcBef>
              <a:spcAft>
                <a:spcPts val="0"/>
              </a:spcAft>
              <a:buSzPts val="1200"/>
              <a:buNone/>
              <a:defRPr b="1" sz="1200"/>
            </a:lvl6pPr>
            <a:lvl7pPr indent="-228600" lvl="6" marL="3200400" algn="l">
              <a:spcBef>
                <a:spcPts val="800"/>
              </a:spcBef>
              <a:spcAft>
                <a:spcPts val="0"/>
              </a:spcAft>
              <a:buSzPts val="1200"/>
              <a:buNone/>
              <a:defRPr b="1" sz="1200"/>
            </a:lvl7pPr>
            <a:lvl8pPr indent="-228600" lvl="7" marL="3657600" algn="l">
              <a:spcBef>
                <a:spcPts val="800"/>
              </a:spcBef>
              <a:spcAft>
                <a:spcPts val="0"/>
              </a:spcAft>
              <a:buSzPts val="1200"/>
              <a:buNone/>
              <a:defRPr b="1" sz="1200"/>
            </a:lvl8pPr>
            <a:lvl9pPr indent="-228600" lvl="8" marL="4114800" algn="l">
              <a:spcBef>
                <a:spcPts val="800"/>
              </a:spcBef>
              <a:spcAft>
                <a:spcPts val="0"/>
              </a:spcAft>
              <a:buSzPts val="1200"/>
              <a:buNone/>
              <a:defRPr b="1" sz="1200"/>
            </a:lvl9pPr>
          </a:lstStyle>
          <a:p/>
        </p:txBody>
      </p:sp>
      <p:sp>
        <p:nvSpPr>
          <p:cNvPr id="461" name="Google Shape;461;p49"/>
          <p:cNvSpPr txBox="1"/>
          <p:nvPr>
            <p:ph idx="2" type="body"/>
          </p:nvPr>
        </p:nvSpPr>
        <p:spPr>
          <a:xfrm>
            <a:off x="1941909" y="1911725"/>
            <a:ext cx="3257170" cy="2515545"/>
          </a:xfrm>
          <a:prstGeom prst="rect">
            <a:avLst/>
          </a:prstGeom>
          <a:noFill/>
          <a:ln>
            <a:noFill/>
          </a:ln>
        </p:spPr>
        <p:txBody>
          <a:bodyPr anchorCtr="0" anchor="t" bIns="34275" lIns="68575" spcFirstLastPara="1" rIns="68575" wrap="square" tIns="34275">
            <a:normAutofit/>
          </a:bodyPr>
          <a:lstStyle>
            <a:lvl1pPr indent="-317500" lvl="0" marL="457200" algn="l">
              <a:spcBef>
                <a:spcPts val="800"/>
              </a:spcBef>
              <a:spcAft>
                <a:spcPts val="0"/>
              </a:spcAft>
              <a:buSzPts val="1400"/>
              <a:buChar char="🠶"/>
              <a:defRPr/>
            </a:lvl1pPr>
            <a:lvl2pPr indent="-317500" lvl="1" marL="914400" algn="l">
              <a:spcBef>
                <a:spcPts val="800"/>
              </a:spcBef>
              <a:spcAft>
                <a:spcPts val="0"/>
              </a:spcAft>
              <a:buSzPts val="1400"/>
              <a:buChar char="🠶"/>
              <a:defRPr/>
            </a:lvl2pPr>
            <a:lvl3pPr indent="-317500" lvl="2" marL="1371600" algn="l">
              <a:spcBef>
                <a:spcPts val="800"/>
              </a:spcBef>
              <a:spcAft>
                <a:spcPts val="0"/>
              </a:spcAft>
              <a:buSzPts val="1400"/>
              <a:buChar char="🠶"/>
              <a:defRPr/>
            </a:lvl3pPr>
            <a:lvl4pPr indent="-317500" lvl="3" marL="1828800" algn="l">
              <a:spcBef>
                <a:spcPts val="800"/>
              </a:spcBef>
              <a:spcAft>
                <a:spcPts val="0"/>
              </a:spcAft>
              <a:buSzPts val="1400"/>
              <a:buChar char="🠶"/>
              <a:defRPr/>
            </a:lvl4pPr>
            <a:lvl5pPr indent="-317500" lvl="4" marL="2286000" algn="l">
              <a:spcBef>
                <a:spcPts val="800"/>
              </a:spcBef>
              <a:spcAft>
                <a:spcPts val="0"/>
              </a:spcAft>
              <a:buSzPts val="1400"/>
              <a:buChar char="🠶"/>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0"/>
              </a:spcAft>
              <a:buSzPts val="1400"/>
              <a:buChar char="🠶"/>
              <a:defRPr/>
            </a:lvl9pPr>
          </a:lstStyle>
          <a:p/>
        </p:txBody>
      </p:sp>
      <p:sp>
        <p:nvSpPr>
          <p:cNvPr id="462" name="Google Shape;462;p49"/>
          <p:cNvSpPr txBox="1"/>
          <p:nvPr>
            <p:ph idx="3" type="body"/>
          </p:nvPr>
        </p:nvSpPr>
        <p:spPr>
          <a:xfrm>
            <a:off x="5629972" y="1477106"/>
            <a:ext cx="2999251" cy="432197"/>
          </a:xfrm>
          <a:prstGeom prst="rect">
            <a:avLst/>
          </a:prstGeom>
          <a:noFill/>
          <a:ln>
            <a:noFill/>
          </a:ln>
        </p:spPr>
        <p:txBody>
          <a:bodyPr anchorCtr="0" anchor="b" bIns="34275" lIns="68575" spcFirstLastPara="1" rIns="68575" wrap="square" tIns="34275">
            <a:noAutofit/>
          </a:bodyPr>
          <a:lstStyle>
            <a:lvl1pPr indent="-228600" lvl="0" marL="457200" algn="l">
              <a:spcBef>
                <a:spcPts val="800"/>
              </a:spcBef>
              <a:spcAft>
                <a:spcPts val="0"/>
              </a:spcAft>
              <a:buSzPts val="1800"/>
              <a:buNone/>
              <a:defRPr b="0" sz="1800"/>
            </a:lvl1pPr>
            <a:lvl2pPr indent="-228600" lvl="1" marL="914400" algn="l">
              <a:spcBef>
                <a:spcPts val="800"/>
              </a:spcBef>
              <a:spcAft>
                <a:spcPts val="0"/>
              </a:spcAft>
              <a:buSzPts val="1500"/>
              <a:buNone/>
              <a:defRPr b="1" sz="1500"/>
            </a:lvl2pPr>
            <a:lvl3pPr indent="-228600" lvl="2" marL="1371600" algn="l">
              <a:spcBef>
                <a:spcPts val="800"/>
              </a:spcBef>
              <a:spcAft>
                <a:spcPts val="0"/>
              </a:spcAft>
              <a:buSzPts val="1400"/>
              <a:buNone/>
              <a:defRPr b="1" sz="1400"/>
            </a:lvl3pPr>
            <a:lvl4pPr indent="-228600" lvl="3" marL="1828800" algn="l">
              <a:spcBef>
                <a:spcPts val="800"/>
              </a:spcBef>
              <a:spcAft>
                <a:spcPts val="0"/>
              </a:spcAft>
              <a:buSzPts val="1200"/>
              <a:buNone/>
              <a:defRPr b="1" sz="1200"/>
            </a:lvl4pPr>
            <a:lvl5pPr indent="-228600" lvl="4" marL="2286000" algn="l">
              <a:spcBef>
                <a:spcPts val="800"/>
              </a:spcBef>
              <a:spcAft>
                <a:spcPts val="0"/>
              </a:spcAft>
              <a:buSzPts val="1200"/>
              <a:buNone/>
              <a:defRPr b="1" sz="1200"/>
            </a:lvl5pPr>
            <a:lvl6pPr indent="-228600" lvl="5" marL="2743200" algn="l">
              <a:spcBef>
                <a:spcPts val="800"/>
              </a:spcBef>
              <a:spcAft>
                <a:spcPts val="0"/>
              </a:spcAft>
              <a:buSzPts val="1200"/>
              <a:buNone/>
              <a:defRPr b="1" sz="1200"/>
            </a:lvl6pPr>
            <a:lvl7pPr indent="-228600" lvl="6" marL="3200400" algn="l">
              <a:spcBef>
                <a:spcPts val="800"/>
              </a:spcBef>
              <a:spcAft>
                <a:spcPts val="0"/>
              </a:spcAft>
              <a:buSzPts val="1200"/>
              <a:buNone/>
              <a:defRPr b="1" sz="1200"/>
            </a:lvl7pPr>
            <a:lvl8pPr indent="-228600" lvl="7" marL="3657600" algn="l">
              <a:spcBef>
                <a:spcPts val="800"/>
              </a:spcBef>
              <a:spcAft>
                <a:spcPts val="0"/>
              </a:spcAft>
              <a:buSzPts val="1200"/>
              <a:buNone/>
              <a:defRPr b="1" sz="1200"/>
            </a:lvl8pPr>
            <a:lvl9pPr indent="-228600" lvl="8" marL="4114800" algn="l">
              <a:spcBef>
                <a:spcPts val="800"/>
              </a:spcBef>
              <a:spcAft>
                <a:spcPts val="0"/>
              </a:spcAft>
              <a:buSzPts val="1200"/>
              <a:buNone/>
              <a:defRPr b="1" sz="1200"/>
            </a:lvl9pPr>
          </a:lstStyle>
          <a:p/>
        </p:txBody>
      </p:sp>
      <p:sp>
        <p:nvSpPr>
          <p:cNvPr id="463" name="Google Shape;463;p49"/>
          <p:cNvSpPr txBox="1"/>
          <p:nvPr>
            <p:ph idx="4" type="body"/>
          </p:nvPr>
        </p:nvSpPr>
        <p:spPr>
          <a:xfrm>
            <a:off x="5375218" y="1909304"/>
            <a:ext cx="3254005" cy="2515545"/>
          </a:xfrm>
          <a:prstGeom prst="rect">
            <a:avLst/>
          </a:prstGeom>
          <a:noFill/>
          <a:ln>
            <a:noFill/>
          </a:ln>
        </p:spPr>
        <p:txBody>
          <a:bodyPr anchorCtr="0" anchor="t" bIns="34275" lIns="68575" spcFirstLastPara="1" rIns="68575" wrap="square" tIns="34275">
            <a:normAutofit/>
          </a:bodyPr>
          <a:lstStyle>
            <a:lvl1pPr indent="-317500" lvl="0" marL="457200" algn="l">
              <a:spcBef>
                <a:spcPts val="800"/>
              </a:spcBef>
              <a:spcAft>
                <a:spcPts val="0"/>
              </a:spcAft>
              <a:buSzPts val="1400"/>
              <a:buChar char="🠶"/>
              <a:defRPr/>
            </a:lvl1pPr>
            <a:lvl2pPr indent="-317500" lvl="1" marL="914400" algn="l">
              <a:spcBef>
                <a:spcPts val="800"/>
              </a:spcBef>
              <a:spcAft>
                <a:spcPts val="0"/>
              </a:spcAft>
              <a:buSzPts val="1400"/>
              <a:buChar char="🠶"/>
              <a:defRPr/>
            </a:lvl2pPr>
            <a:lvl3pPr indent="-317500" lvl="2" marL="1371600" algn="l">
              <a:spcBef>
                <a:spcPts val="800"/>
              </a:spcBef>
              <a:spcAft>
                <a:spcPts val="0"/>
              </a:spcAft>
              <a:buSzPts val="1400"/>
              <a:buChar char="🠶"/>
              <a:defRPr/>
            </a:lvl3pPr>
            <a:lvl4pPr indent="-317500" lvl="3" marL="1828800" algn="l">
              <a:spcBef>
                <a:spcPts val="800"/>
              </a:spcBef>
              <a:spcAft>
                <a:spcPts val="0"/>
              </a:spcAft>
              <a:buSzPts val="1400"/>
              <a:buChar char="🠶"/>
              <a:defRPr/>
            </a:lvl4pPr>
            <a:lvl5pPr indent="-317500" lvl="4" marL="2286000" algn="l">
              <a:spcBef>
                <a:spcPts val="800"/>
              </a:spcBef>
              <a:spcAft>
                <a:spcPts val="0"/>
              </a:spcAft>
              <a:buSzPts val="1400"/>
              <a:buChar char="🠶"/>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0"/>
              </a:spcAft>
              <a:buSzPts val="1400"/>
              <a:buChar char="🠶"/>
              <a:defRPr/>
            </a:lvl9pPr>
          </a:lstStyle>
          <a:p/>
        </p:txBody>
      </p:sp>
      <p:sp>
        <p:nvSpPr>
          <p:cNvPr id="464" name="Google Shape;464;p49"/>
          <p:cNvSpPr txBox="1"/>
          <p:nvPr>
            <p:ph idx="10" type="dt"/>
          </p:nvPr>
        </p:nvSpPr>
        <p:spPr>
          <a:xfrm>
            <a:off x="7771209" y="4597828"/>
            <a:ext cx="859712" cy="277797"/>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65" name="Google Shape;465;p49"/>
          <p:cNvSpPr txBox="1"/>
          <p:nvPr>
            <p:ph idx="11" type="ftr"/>
          </p:nvPr>
        </p:nvSpPr>
        <p:spPr>
          <a:xfrm>
            <a:off x="1941909" y="4601856"/>
            <a:ext cx="571499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66" name="Google Shape;466;p49"/>
          <p:cNvSpPr/>
          <p:nvPr/>
        </p:nvSpPr>
        <p:spPr>
          <a:xfrm flipH="1" rot="10800000">
            <a:off x="-3142" y="535781"/>
            <a:ext cx="1191395" cy="380473"/>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7" name="Google Shape;467;p49"/>
          <p:cNvSpPr txBox="1"/>
          <p:nvPr>
            <p:ph idx="12" type="sldNum"/>
          </p:nvPr>
        </p:nvSpPr>
        <p:spPr>
          <a:xfrm>
            <a:off x="398859" y="590837"/>
            <a:ext cx="58482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8" name="Shape 468"/>
        <p:cNvGrpSpPr/>
        <p:nvPr/>
      </p:nvGrpSpPr>
      <p:grpSpPr>
        <a:xfrm>
          <a:off x="0" y="0"/>
          <a:ext cx="0" cy="0"/>
          <a:chOff x="0" y="0"/>
          <a:chExt cx="0" cy="0"/>
        </a:xfrm>
      </p:grpSpPr>
      <p:sp>
        <p:nvSpPr>
          <p:cNvPr id="469" name="Google Shape;469;p50"/>
          <p:cNvSpPr txBox="1"/>
          <p:nvPr>
            <p:ph idx="10" type="dt"/>
          </p:nvPr>
        </p:nvSpPr>
        <p:spPr>
          <a:xfrm>
            <a:off x="7771209" y="4597828"/>
            <a:ext cx="859712" cy="277797"/>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70" name="Google Shape;470;p50"/>
          <p:cNvSpPr txBox="1"/>
          <p:nvPr>
            <p:ph idx="11" type="ftr"/>
          </p:nvPr>
        </p:nvSpPr>
        <p:spPr>
          <a:xfrm>
            <a:off x="1941909" y="4601856"/>
            <a:ext cx="571499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71" name="Google Shape;471;p50"/>
          <p:cNvSpPr/>
          <p:nvPr/>
        </p:nvSpPr>
        <p:spPr>
          <a:xfrm flipH="1" rot="10800000">
            <a:off x="-3142" y="535781"/>
            <a:ext cx="1191395" cy="380473"/>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2" name="Google Shape;472;p50"/>
          <p:cNvSpPr txBox="1"/>
          <p:nvPr>
            <p:ph idx="12" type="sldNum"/>
          </p:nvPr>
        </p:nvSpPr>
        <p:spPr>
          <a:xfrm>
            <a:off x="398859" y="590837"/>
            <a:ext cx="58482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73" name="Shape 473"/>
        <p:cNvGrpSpPr/>
        <p:nvPr/>
      </p:nvGrpSpPr>
      <p:grpSpPr>
        <a:xfrm>
          <a:off x="0" y="0"/>
          <a:ext cx="0" cy="0"/>
          <a:chOff x="0" y="0"/>
          <a:chExt cx="0" cy="0"/>
        </a:xfrm>
      </p:grpSpPr>
      <p:sp>
        <p:nvSpPr>
          <p:cNvPr id="474" name="Google Shape;474;p51"/>
          <p:cNvSpPr txBox="1"/>
          <p:nvPr>
            <p:ph type="title"/>
          </p:nvPr>
        </p:nvSpPr>
        <p:spPr>
          <a:xfrm>
            <a:off x="1941909" y="334566"/>
            <a:ext cx="2628899" cy="732234"/>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rgbClr val="262626"/>
              </a:buClr>
              <a:buSzPts val="1500"/>
              <a:buFont typeface="Century Gothic"/>
              <a:buNone/>
              <a:defRPr b="0" sz="15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75" name="Google Shape;475;p51"/>
          <p:cNvSpPr txBox="1"/>
          <p:nvPr>
            <p:ph idx="1" type="body"/>
          </p:nvPr>
        </p:nvSpPr>
        <p:spPr>
          <a:xfrm>
            <a:off x="4742259" y="334566"/>
            <a:ext cx="3886200" cy="4061222"/>
          </a:xfrm>
          <a:prstGeom prst="rect">
            <a:avLst/>
          </a:prstGeom>
          <a:noFill/>
          <a:ln>
            <a:noFill/>
          </a:ln>
        </p:spPr>
        <p:txBody>
          <a:bodyPr anchorCtr="0" anchor="ctr" bIns="34275" lIns="68575" spcFirstLastPara="1" rIns="68575" wrap="square" tIns="34275">
            <a:normAutofit/>
          </a:bodyPr>
          <a:lstStyle>
            <a:lvl1pPr indent="-317500" lvl="0" marL="457200" algn="l">
              <a:spcBef>
                <a:spcPts val="800"/>
              </a:spcBef>
              <a:spcAft>
                <a:spcPts val="0"/>
              </a:spcAft>
              <a:buSzPts val="1400"/>
              <a:buChar char="🠶"/>
              <a:defRPr/>
            </a:lvl1pPr>
            <a:lvl2pPr indent="-317500" lvl="1" marL="914400" algn="l">
              <a:spcBef>
                <a:spcPts val="800"/>
              </a:spcBef>
              <a:spcAft>
                <a:spcPts val="0"/>
              </a:spcAft>
              <a:buSzPts val="1400"/>
              <a:buChar char="🠶"/>
              <a:defRPr/>
            </a:lvl2pPr>
            <a:lvl3pPr indent="-317500" lvl="2" marL="1371600" algn="l">
              <a:spcBef>
                <a:spcPts val="800"/>
              </a:spcBef>
              <a:spcAft>
                <a:spcPts val="0"/>
              </a:spcAft>
              <a:buSzPts val="1400"/>
              <a:buChar char="🠶"/>
              <a:defRPr/>
            </a:lvl3pPr>
            <a:lvl4pPr indent="-317500" lvl="3" marL="1828800" algn="l">
              <a:spcBef>
                <a:spcPts val="800"/>
              </a:spcBef>
              <a:spcAft>
                <a:spcPts val="0"/>
              </a:spcAft>
              <a:buSzPts val="1400"/>
              <a:buChar char="🠶"/>
              <a:defRPr/>
            </a:lvl4pPr>
            <a:lvl5pPr indent="-317500" lvl="4" marL="2286000" algn="l">
              <a:spcBef>
                <a:spcPts val="800"/>
              </a:spcBef>
              <a:spcAft>
                <a:spcPts val="0"/>
              </a:spcAft>
              <a:buSzPts val="1400"/>
              <a:buChar char="🠶"/>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0"/>
              </a:spcAft>
              <a:buSzPts val="1400"/>
              <a:buChar char="🠶"/>
              <a:defRPr/>
            </a:lvl9pPr>
          </a:lstStyle>
          <a:p/>
        </p:txBody>
      </p:sp>
      <p:sp>
        <p:nvSpPr>
          <p:cNvPr id="476" name="Google Shape;476;p51"/>
          <p:cNvSpPr txBox="1"/>
          <p:nvPr>
            <p:ph idx="2" type="body"/>
          </p:nvPr>
        </p:nvSpPr>
        <p:spPr>
          <a:xfrm>
            <a:off x="1941909" y="1198960"/>
            <a:ext cx="2628899" cy="3196827"/>
          </a:xfrm>
          <a:prstGeom prst="rect">
            <a:avLst/>
          </a:prstGeom>
          <a:noFill/>
          <a:ln>
            <a:noFill/>
          </a:ln>
        </p:spPr>
        <p:txBody>
          <a:bodyPr anchorCtr="0" anchor="t" bIns="34275" lIns="68575" spcFirstLastPara="1" rIns="68575" wrap="square" tIns="34275">
            <a:normAutofit/>
          </a:bodyPr>
          <a:lstStyle>
            <a:lvl1pPr indent="-228600" lvl="0" marL="457200" algn="l">
              <a:spcBef>
                <a:spcPts val="800"/>
              </a:spcBef>
              <a:spcAft>
                <a:spcPts val="0"/>
              </a:spcAft>
              <a:buSzPts val="1100"/>
              <a:buNone/>
              <a:defRPr sz="1100"/>
            </a:lvl1pPr>
            <a:lvl2pPr indent="-228600" lvl="1" marL="914400" algn="l">
              <a:spcBef>
                <a:spcPts val="800"/>
              </a:spcBef>
              <a:spcAft>
                <a:spcPts val="0"/>
              </a:spcAft>
              <a:buSzPts val="900"/>
              <a:buNone/>
              <a:defRPr sz="900"/>
            </a:lvl2pPr>
            <a:lvl3pPr indent="-228600" lvl="2" marL="1371600" algn="l">
              <a:spcBef>
                <a:spcPts val="800"/>
              </a:spcBef>
              <a:spcAft>
                <a:spcPts val="0"/>
              </a:spcAft>
              <a:buSzPts val="800"/>
              <a:buNone/>
              <a:defRPr sz="800"/>
            </a:lvl3pPr>
            <a:lvl4pPr indent="-228600" lvl="3" marL="1828800" algn="l">
              <a:spcBef>
                <a:spcPts val="800"/>
              </a:spcBef>
              <a:spcAft>
                <a:spcPts val="0"/>
              </a:spcAft>
              <a:buSzPts val="700"/>
              <a:buNone/>
              <a:defRPr sz="700"/>
            </a:lvl4pPr>
            <a:lvl5pPr indent="-228600" lvl="4" marL="2286000" algn="l">
              <a:spcBef>
                <a:spcPts val="800"/>
              </a:spcBef>
              <a:spcAft>
                <a:spcPts val="0"/>
              </a:spcAft>
              <a:buSzPts val="700"/>
              <a:buNone/>
              <a:defRPr sz="700"/>
            </a:lvl5pPr>
            <a:lvl6pPr indent="-228600" lvl="5" marL="2743200" algn="l">
              <a:spcBef>
                <a:spcPts val="800"/>
              </a:spcBef>
              <a:spcAft>
                <a:spcPts val="0"/>
              </a:spcAft>
              <a:buSzPts val="700"/>
              <a:buNone/>
              <a:defRPr sz="700"/>
            </a:lvl6pPr>
            <a:lvl7pPr indent="-228600" lvl="6" marL="3200400" algn="l">
              <a:spcBef>
                <a:spcPts val="800"/>
              </a:spcBef>
              <a:spcAft>
                <a:spcPts val="0"/>
              </a:spcAft>
              <a:buSzPts val="700"/>
              <a:buNone/>
              <a:defRPr sz="700"/>
            </a:lvl7pPr>
            <a:lvl8pPr indent="-228600" lvl="7" marL="3657600" algn="l">
              <a:spcBef>
                <a:spcPts val="800"/>
              </a:spcBef>
              <a:spcAft>
                <a:spcPts val="0"/>
              </a:spcAft>
              <a:buSzPts val="700"/>
              <a:buNone/>
              <a:defRPr sz="700"/>
            </a:lvl8pPr>
            <a:lvl9pPr indent="-228600" lvl="8" marL="4114800" algn="l">
              <a:spcBef>
                <a:spcPts val="800"/>
              </a:spcBef>
              <a:spcAft>
                <a:spcPts val="0"/>
              </a:spcAft>
              <a:buSzPts val="700"/>
              <a:buNone/>
              <a:defRPr sz="700"/>
            </a:lvl9pPr>
          </a:lstStyle>
          <a:p/>
        </p:txBody>
      </p:sp>
      <p:sp>
        <p:nvSpPr>
          <p:cNvPr id="477" name="Google Shape;477;p51"/>
          <p:cNvSpPr txBox="1"/>
          <p:nvPr>
            <p:ph idx="10" type="dt"/>
          </p:nvPr>
        </p:nvSpPr>
        <p:spPr>
          <a:xfrm>
            <a:off x="7771209" y="4597828"/>
            <a:ext cx="859712" cy="277797"/>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78" name="Google Shape;478;p51"/>
          <p:cNvSpPr txBox="1"/>
          <p:nvPr>
            <p:ph idx="11" type="ftr"/>
          </p:nvPr>
        </p:nvSpPr>
        <p:spPr>
          <a:xfrm>
            <a:off x="1941909" y="4601856"/>
            <a:ext cx="571499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79" name="Google Shape;479;p51"/>
          <p:cNvSpPr/>
          <p:nvPr/>
        </p:nvSpPr>
        <p:spPr>
          <a:xfrm flipH="1" rot="10800000">
            <a:off x="-3142" y="535781"/>
            <a:ext cx="1191395" cy="380473"/>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0" name="Google Shape;480;p51"/>
          <p:cNvSpPr txBox="1"/>
          <p:nvPr>
            <p:ph idx="12" type="sldNum"/>
          </p:nvPr>
        </p:nvSpPr>
        <p:spPr>
          <a:xfrm>
            <a:off x="398859" y="590837"/>
            <a:ext cx="58482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81" name="Shape 481"/>
        <p:cNvGrpSpPr/>
        <p:nvPr/>
      </p:nvGrpSpPr>
      <p:grpSpPr>
        <a:xfrm>
          <a:off x="0" y="0"/>
          <a:ext cx="0" cy="0"/>
          <a:chOff x="0" y="0"/>
          <a:chExt cx="0" cy="0"/>
        </a:xfrm>
      </p:grpSpPr>
      <p:sp>
        <p:nvSpPr>
          <p:cNvPr id="482" name="Google Shape;482;p52"/>
          <p:cNvSpPr txBox="1"/>
          <p:nvPr>
            <p:ph type="title"/>
          </p:nvPr>
        </p:nvSpPr>
        <p:spPr>
          <a:xfrm>
            <a:off x="1941910" y="3600450"/>
            <a:ext cx="6686550" cy="425054"/>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rgbClr val="262626"/>
              </a:buClr>
              <a:buSzPts val="1800"/>
              <a:buFont typeface="Century Gothic"/>
              <a:buNone/>
              <a:defRPr b="0" sz="18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83" name="Google Shape;483;p52"/>
          <p:cNvSpPr/>
          <p:nvPr>
            <p:ph idx="2" type="pic"/>
          </p:nvPr>
        </p:nvSpPr>
        <p:spPr>
          <a:xfrm>
            <a:off x="1941909" y="476224"/>
            <a:ext cx="6686550" cy="2891227"/>
          </a:xfrm>
          <a:prstGeom prst="rect">
            <a:avLst/>
          </a:prstGeom>
          <a:noFill/>
          <a:ln>
            <a:noFill/>
          </a:ln>
        </p:spPr>
      </p:sp>
      <p:sp>
        <p:nvSpPr>
          <p:cNvPr id="484" name="Google Shape;484;p52"/>
          <p:cNvSpPr txBox="1"/>
          <p:nvPr>
            <p:ph idx="1" type="body"/>
          </p:nvPr>
        </p:nvSpPr>
        <p:spPr>
          <a:xfrm>
            <a:off x="1941910" y="4025503"/>
            <a:ext cx="6686550" cy="370284"/>
          </a:xfrm>
          <a:prstGeom prst="rect">
            <a:avLst/>
          </a:prstGeom>
          <a:noFill/>
          <a:ln>
            <a:noFill/>
          </a:ln>
        </p:spPr>
        <p:txBody>
          <a:bodyPr anchorCtr="0" anchor="t" bIns="34275" lIns="68575" spcFirstLastPara="1" rIns="68575" wrap="square" tIns="34275">
            <a:normAutofit/>
          </a:bodyPr>
          <a:lstStyle>
            <a:lvl1pPr indent="-228600" lvl="0" marL="457200" algn="l">
              <a:spcBef>
                <a:spcPts val="800"/>
              </a:spcBef>
              <a:spcAft>
                <a:spcPts val="0"/>
              </a:spcAft>
              <a:buSzPts val="900"/>
              <a:buNone/>
              <a:defRPr sz="900"/>
            </a:lvl1pPr>
            <a:lvl2pPr indent="-228600" lvl="1" marL="914400" algn="l">
              <a:spcBef>
                <a:spcPts val="800"/>
              </a:spcBef>
              <a:spcAft>
                <a:spcPts val="0"/>
              </a:spcAft>
              <a:buSzPts val="900"/>
              <a:buNone/>
              <a:defRPr sz="900"/>
            </a:lvl2pPr>
            <a:lvl3pPr indent="-228600" lvl="2" marL="1371600" algn="l">
              <a:spcBef>
                <a:spcPts val="800"/>
              </a:spcBef>
              <a:spcAft>
                <a:spcPts val="0"/>
              </a:spcAft>
              <a:buSzPts val="800"/>
              <a:buNone/>
              <a:defRPr sz="800"/>
            </a:lvl3pPr>
            <a:lvl4pPr indent="-228600" lvl="3" marL="1828800" algn="l">
              <a:spcBef>
                <a:spcPts val="800"/>
              </a:spcBef>
              <a:spcAft>
                <a:spcPts val="0"/>
              </a:spcAft>
              <a:buSzPts val="700"/>
              <a:buNone/>
              <a:defRPr sz="700"/>
            </a:lvl4pPr>
            <a:lvl5pPr indent="-228600" lvl="4" marL="2286000" algn="l">
              <a:spcBef>
                <a:spcPts val="800"/>
              </a:spcBef>
              <a:spcAft>
                <a:spcPts val="0"/>
              </a:spcAft>
              <a:buSzPts val="700"/>
              <a:buNone/>
              <a:defRPr sz="700"/>
            </a:lvl5pPr>
            <a:lvl6pPr indent="-228600" lvl="5" marL="2743200" algn="l">
              <a:spcBef>
                <a:spcPts val="800"/>
              </a:spcBef>
              <a:spcAft>
                <a:spcPts val="0"/>
              </a:spcAft>
              <a:buSzPts val="700"/>
              <a:buNone/>
              <a:defRPr sz="700"/>
            </a:lvl6pPr>
            <a:lvl7pPr indent="-228600" lvl="6" marL="3200400" algn="l">
              <a:spcBef>
                <a:spcPts val="800"/>
              </a:spcBef>
              <a:spcAft>
                <a:spcPts val="0"/>
              </a:spcAft>
              <a:buSzPts val="700"/>
              <a:buNone/>
              <a:defRPr sz="700"/>
            </a:lvl7pPr>
            <a:lvl8pPr indent="-228600" lvl="7" marL="3657600" algn="l">
              <a:spcBef>
                <a:spcPts val="800"/>
              </a:spcBef>
              <a:spcAft>
                <a:spcPts val="0"/>
              </a:spcAft>
              <a:buSzPts val="700"/>
              <a:buNone/>
              <a:defRPr sz="700"/>
            </a:lvl8pPr>
            <a:lvl9pPr indent="-228600" lvl="8" marL="4114800" algn="l">
              <a:spcBef>
                <a:spcPts val="800"/>
              </a:spcBef>
              <a:spcAft>
                <a:spcPts val="0"/>
              </a:spcAft>
              <a:buSzPts val="700"/>
              <a:buNone/>
              <a:defRPr sz="700"/>
            </a:lvl9pPr>
          </a:lstStyle>
          <a:p/>
        </p:txBody>
      </p:sp>
      <p:sp>
        <p:nvSpPr>
          <p:cNvPr id="485" name="Google Shape;485;p52"/>
          <p:cNvSpPr txBox="1"/>
          <p:nvPr>
            <p:ph idx="10" type="dt"/>
          </p:nvPr>
        </p:nvSpPr>
        <p:spPr>
          <a:xfrm>
            <a:off x="7771209" y="4597828"/>
            <a:ext cx="859712" cy="277797"/>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86" name="Google Shape;486;p52"/>
          <p:cNvSpPr txBox="1"/>
          <p:nvPr>
            <p:ph idx="11" type="ftr"/>
          </p:nvPr>
        </p:nvSpPr>
        <p:spPr>
          <a:xfrm>
            <a:off x="1941909" y="4601856"/>
            <a:ext cx="571499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87" name="Google Shape;487;p52"/>
          <p:cNvSpPr/>
          <p:nvPr/>
        </p:nvSpPr>
        <p:spPr>
          <a:xfrm flipH="1" rot="10800000">
            <a:off x="-3142" y="3683794"/>
            <a:ext cx="1191395" cy="380473"/>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8" name="Google Shape;488;p52"/>
          <p:cNvSpPr txBox="1"/>
          <p:nvPr>
            <p:ph idx="12" type="sldNum"/>
          </p:nvPr>
        </p:nvSpPr>
        <p:spPr>
          <a:xfrm>
            <a:off x="398859" y="3737315"/>
            <a:ext cx="58482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489" name="Shape 489"/>
        <p:cNvGrpSpPr/>
        <p:nvPr/>
      </p:nvGrpSpPr>
      <p:grpSpPr>
        <a:xfrm>
          <a:off x="0" y="0"/>
          <a:ext cx="0" cy="0"/>
          <a:chOff x="0" y="0"/>
          <a:chExt cx="0" cy="0"/>
        </a:xfrm>
      </p:grpSpPr>
      <p:sp>
        <p:nvSpPr>
          <p:cNvPr id="490" name="Google Shape;490;p53"/>
          <p:cNvSpPr txBox="1"/>
          <p:nvPr>
            <p:ph type="title"/>
          </p:nvPr>
        </p:nvSpPr>
        <p:spPr>
          <a:xfrm>
            <a:off x="1941909" y="457200"/>
            <a:ext cx="6686549" cy="2337780"/>
          </a:xfrm>
          <a:prstGeom prst="rect">
            <a:avLst/>
          </a:prstGeom>
          <a:noFill/>
          <a:ln>
            <a:noFill/>
          </a:ln>
        </p:spPr>
        <p:txBody>
          <a:bodyPr anchorCtr="0" anchor="ctr" bIns="34275" lIns="68575" spcFirstLastPara="1" rIns="68575" wrap="square" tIns="34275">
            <a:normAutofit/>
          </a:bodyPr>
          <a:lstStyle>
            <a:lvl1pPr lvl="0" algn="l">
              <a:spcBef>
                <a:spcPts val="0"/>
              </a:spcBef>
              <a:spcAft>
                <a:spcPts val="0"/>
              </a:spcAft>
              <a:buClr>
                <a:srgbClr val="262626"/>
              </a:buClr>
              <a:buSzPts val="3600"/>
              <a:buFont typeface="Century Gothic"/>
              <a:buNone/>
              <a:defRPr b="0" sz="360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91" name="Google Shape;491;p53"/>
          <p:cNvSpPr txBox="1"/>
          <p:nvPr>
            <p:ph idx="1" type="body"/>
          </p:nvPr>
        </p:nvSpPr>
        <p:spPr>
          <a:xfrm>
            <a:off x="1941909" y="3265535"/>
            <a:ext cx="6686549" cy="1166898"/>
          </a:xfrm>
          <a:prstGeom prst="rect">
            <a:avLst/>
          </a:prstGeom>
          <a:noFill/>
          <a:ln>
            <a:noFill/>
          </a:ln>
        </p:spPr>
        <p:txBody>
          <a:bodyPr anchorCtr="0" anchor="ctr" bIns="34275" lIns="68575" spcFirstLastPara="1" rIns="68575" wrap="square" tIns="34275">
            <a:normAutofit/>
          </a:bodyPr>
          <a:lstStyle>
            <a:lvl1pPr indent="-228600" lvl="0" marL="457200" algn="l">
              <a:spcBef>
                <a:spcPts val="800"/>
              </a:spcBef>
              <a:spcAft>
                <a:spcPts val="0"/>
              </a:spcAft>
              <a:buSzPts val="1400"/>
              <a:buNone/>
              <a:defRPr sz="1400">
                <a:solidFill>
                  <a:srgbClr val="595959"/>
                </a:solidFill>
              </a:defRPr>
            </a:lvl1pPr>
            <a:lvl2pPr indent="-228600" lvl="1" marL="914400" algn="l">
              <a:spcBef>
                <a:spcPts val="800"/>
              </a:spcBef>
              <a:spcAft>
                <a:spcPts val="0"/>
              </a:spcAft>
              <a:buSzPts val="1400"/>
              <a:buNone/>
              <a:defRPr sz="1400">
                <a:solidFill>
                  <a:srgbClr val="888888"/>
                </a:solidFill>
              </a:defRPr>
            </a:lvl2pPr>
            <a:lvl3pPr indent="-228600" lvl="2" marL="1371600" algn="l">
              <a:spcBef>
                <a:spcPts val="800"/>
              </a:spcBef>
              <a:spcAft>
                <a:spcPts val="0"/>
              </a:spcAft>
              <a:buSzPts val="1200"/>
              <a:buNone/>
              <a:defRPr sz="1200">
                <a:solidFill>
                  <a:srgbClr val="888888"/>
                </a:solidFill>
              </a:defRPr>
            </a:lvl3pPr>
            <a:lvl4pPr indent="-228600" lvl="3" marL="1828800" algn="l">
              <a:spcBef>
                <a:spcPts val="800"/>
              </a:spcBef>
              <a:spcAft>
                <a:spcPts val="0"/>
              </a:spcAft>
              <a:buSzPts val="1100"/>
              <a:buNone/>
              <a:defRPr sz="1100">
                <a:solidFill>
                  <a:srgbClr val="888888"/>
                </a:solidFill>
              </a:defRPr>
            </a:lvl4pPr>
            <a:lvl5pPr indent="-228600" lvl="4" marL="2286000" algn="l">
              <a:spcBef>
                <a:spcPts val="800"/>
              </a:spcBef>
              <a:spcAft>
                <a:spcPts val="0"/>
              </a:spcAft>
              <a:buSzPts val="1100"/>
              <a:buNone/>
              <a:defRPr sz="1100">
                <a:solidFill>
                  <a:srgbClr val="888888"/>
                </a:solidFill>
              </a:defRPr>
            </a:lvl5pPr>
            <a:lvl6pPr indent="-228600" lvl="5" marL="2743200" algn="l">
              <a:spcBef>
                <a:spcPts val="800"/>
              </a:spcBef>
              <a:spcAft>
                <a:spcPts val="0"/>
              </a:spcAft>
              <a:buSzPts val="1100"/>
              <a:buNone/>
              <a:defRPr sz="1100">
                <a:solidFill>
                  <a:srgbClr val="888888"/>
                </a:solidFill>
              </a:defRPr>
            </a:lvl6pPr>
            <a:lvl7pPr indent="-228600" lvl="6" marL="3200400" algn="l">
              <a:spcBef>
                <a:spcPts val="800"/>
              </a:spcBef>
              <a:spcAft>
                <a:spcPts val="0"/>
              </a:spcAft>
              <a:buSzPts val="1100"/>
              <a:buNone/>
              <a:defRPr sz="1100">
                <a:solidFill>
                  <a:srgbClr val="888888"/>
                </a:solidFill>
              </a:defRPr>
            </a:lvl7pPr>
            <a:lvl8pPr indent="-228600" lvl="7" marL="3657600" algn="l">
              <a:spcBef>
                <a:spcPts val="800"/>
              </a:spcBef>
              <a:spcAft>
                <a:spcPts val="0"/>
              </a:spcAft>
              <a:buSzPts val="1100"/>
              <a:buNone/>
              <a:defRPr sz="1100">
                <a:solidFill>
                  <a:srgbClr val="888888"/>
                </a:solidFill>
              </a:defRPr>
            </a:lvl8pPr>
            <a:lvl9pPr indent="-228600" lvl="8" marL="4114800" algn="l">
              <a:spcBef>
                <a:spcPts val="800"/>
              </a:spcBef>
              <a:spcAft>
                <a:spcPts val="0"/>
              </a:spcAft>
              <a:buSzPts val="1100"/>
              <a:buNone/>
              <a:defRPr sz="1100">
                <a:solidFill>
                  <a:srgbClr val="888888"/>
                </a:solidFill>
              </a:defRPr>
            </a:lvl9pPr>
          </a:lstStyle>
          <a:p/>
        </p:txBody>
      </p:sp>
      <p:sp>
        <p:nvSpPr>
          <p:cNvPr id="492" name="Google Shape;492;p53"/>
          <p:cNvSpPr txBox="1"/>
          <p:nvPr>
            <p:ph idx="10" type="dt"/>
          </p:nvPr>
        </p:nvSpPr>
        <p:spPr>
          <a:xfrm>
            <a:off x="7771209" y="4597828"/>
            <a:ext cx="859712" cy="277797"/>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93" name="Google Shape;493;p53"/>
          <p:cNvSpPr txBox="1"/>
          <p:nvPr>
            <p:ph idx="11" type="ftr"/>
          </p:nvPr>
        </p:nvSpPr>
        <p:spPr>
          <a:xfrm>
            <a:off x="1941909" y="4601856"/>
            <a:ext cx="571499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94" name="Google Shape;494;p53"/>
          <p:cNvSpPr/>
          <p:nvPr/>
        </p:nvSpPr>
        <p:spPr>
          <a:xfrm flipH="1" rot="10800000">
            <a:off x="-3142" y="2383631"/>
            <a:ext cx="1191395" cy="380473"/>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95" name="Google Shape;495;p53"/>
          <p:cNvSpPr txBox="1"/>
          <p:nvPr>
            <p:ph idx="12" type="sldNum"/>
          </p:nvPr>
        </p:nvSpPr>
        <p:spPr>
          <a:xfrm>
            <a:off x="398859" y="2433104"/>
            <a:ext cx="58482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496" name="Shape 496"/>
        <p:cNvGrpSpPr/>
        <p:nvPr/>
      </p:nvGrpSpPr>
      <p:grpSpPr>
        <a:xfrm>
          <a:off x="0" y="0"/>
          <a:ext cx="0" cy="0"/>
          <a:chOff x="0" y="0"/>
          <a:chExt cx="0" cy="0"/>
        </a:xfrm>
      </p:grpSpPr>
      <p:sp>
        <p:nvSpPr>
          <p:cNvPr id="497" name="Google Shape;497;p54"/>
          <p:cNvSpPr txBox="1"/>
          <p:nvPr>
            <p:ph type="title"/>
          </p:nvPr>
        </p:nvSpPr>
        <p:spPr>
          <a:xfrm>
            <a:off x="2137462" y="457200"/>
            <a:ext cx="6295445" cy="2171700"/>
          </a:xfrm>
          <a:prstGeom prst="rect">
            <a:avLst/>
          </a:prstGeom>
          <a:noFill/>
          <a:ln>
            <a:noFill/>
          </a:ln>
        </p:spPr>
        <p:txBody>
          <a:bodyPr anchorCtr="0" anchor="ctr" bIns="34275" lIns="68575" spcFirstLastPara="1" rIns="68575" wrap="square" tIns="34275">
            <a:normAutofit/>
          </a:bodyPr>
          <a:lstStyle>
            <a:lvl1pPr lvl="0" algn="l">
              <a:spcBef>
                <a:spcPts val="0"/>
              </a:spcBef>
              <a:spcAft>
                <a:spcPts val="0"/>
              </a:spcAft>
              <a:buClr>
                <a:srgbClr val="262626"/>
              </a:buClr>
              <a:buSzPts val="3600"/>
              <a:buFont typeface="Century Gothic"/>
              <a:buNone/>
              <a:defRPr b="0" sz="360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98" name="Google Shape;498;p54"/>
          <p:cNvSpPr txBox="1"/>
          <p:nvPr>
            <p:ph idx="1" type="body"/>
          </p:nvPr>
        </p:nvSpPr>
        <p:spPr>
          <a:xfrm>
            <a:off x="2456259" y="2628900"/>
            <a:ext cx="5652416" cy="285750"/>
          </a:xfrm>
          <a:prstGeom prst="rect">
            <a:avLst/>
          </a:prstGeom>
          <a:noFill/>
          <a:ln>
            <a:noFill/>
          </a:ln>
        </p:spPr>
        <p:txBody>
          <a:bodyPr anchorCtr="0" anchor="ctr" bIns="34275" lIns="68575" spcFirstLastPara="1" rIns="68575" wrap="square" tIns="34275">
            <a:noAutofit/>
          </a:bodyPr>
          <a:lstStyle>
            <a:lvl1pPr indent="-228600" lvl="0" marL="457200" algn="l">
              <a:spcBef>
                <a:spcPts val="800"/>
              </a:spcBef>
              <a:spcAft>
                <a:spcPts val="0"/>
              </a:spcAft>
              <a:buSzPts val="1200"/>
              <a:buFont typeface="Century Gothic"/>
              <a:buNone/>
              <a:defRPr sz="1200">
                <a:solidFill>
                  <a:srgbClr val="7F7F7F"/>
                </a:solidFill>
              </a:defRPr>
            </a:lvl1pPr>
            <a:lvl2pPr indent="-228600" lvl="1" marL="914400" algn="l">
              <a:spcBef>
                <a:spcPts val="800"/>
              </a:spcBef>
              <a:spcAft>
                <a:spcPts val="0"/>
              </a:spcAft>
              <a:buSzPts val="1200"/>
              <a:buFont typeface="Century Gothic"/>
              <a:buNone/>
              <a:defRPr/>
            </a:lvl2pPr>
            <a:lvl3pPr indent="-228600" lvl="2" marL="1371600" algn="l">
              <a:spcBef>
                <a:spcPts val="800"/>
              </a:spcBef>
              <a:spcAft>
                <a:spcPts val="0"/>
              </a:spcAft>
              <a:buSzPts val="1100"/>
              <a:buFont typeface="Century Gothic"/>
              <a:buNone/>
              <a:defRPr/>
            </a:lvl3pPr>
            <a:lvl4pPr indent="-228600" lvl="3" marL="1828800" algn="l">
              <a:spcBef>
                <a:spcPts val="800"/>
              </a:spcBef>
              <a:spcAft>
                <a:spcPts val="0"/>
              </a:spcAft>
              <a:buSzPts val="900"/>
              <a:buFont typeface="Century Gothic"/>
              <a:buNone/>
              <a:defRPr/>
            </a:lvl4pPr>
            <a:lvl5pPr indent="-228600" lvl="4" marL="2286000" algn="l">
              <a:spcBef>
                <a:spcPts val="800"/>
              </a:spcBef>
              <a:spcAft>
                <a:spcPts val="0"/>
              </a:spcAft>
              <a:buSzPts val="900"/>
              <a:buFont typeface="Century Gothic"/>
              <a:buNone/>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0"/>
              </a:spcAft>
              <a:buSzPts val="1400"/>
              <a:buChar char="🠶"/>
              <a:defRPr/>
            </a:lvl9pPr>
          </a:lstStyle>
          <a:p/>
        </p:txBody>
      </p:sp>
      <p:sp>
        <p:nvSpPr>
          <p:cNvPr id="499" name="Google Shape;499;p54"/>
          <p:cNvSpPr txBox="1"/>
          <p:nvPr>
            <p:ph idx="2" type="body"/>
          </p:nvPr>
        </p:nvSpPr>
        <p:spPr>
          <a:xfrm>
            <a:off x="1941909" y="3265535"/>
            <a:ext cx="6686549" cy="1166898"/>
          </a:xfrm>
          <a:prstGeom prst="rect">
            <a:avLst/>
          </a:prstGeom>
          <a:noFill/>
          <a:ln>
            <a:noFill/>
          </a:ln>
        </p:spPr>
        <p:txBody>
          <a:bodyPr anchorCtr="0" anchor="ctr" bIns="34275" lIns="68575" spcFirstLastPara="1" rIns="68575" wrap="square" tIns="34275">
            <a:normAutofit/>
          </a:bodyPr>
          <a:lstStyle>
            <a:lvl1pPr indent="-228600" lvl="0" marL="457200" algn="l">
              <a:spcBef>
                <a:spcPts val="800"/>
              </a:spcBef>
              <a:spcAft>
                <a:spcPts val="0"/>
              </a:spcAft>
              <a:buSzPts val="1400"/>
              <a:buNone/>
              <a:defRPr sz="1400">
                <a:solidFill>
                  <a:srgbClr val="595959"/>
                </a:solidFill>
              </a:defRPr>
            </a:lvl1pPr>
            <a:lvl2pPr indent="-228600" lvl="1" marL="914400" algn="l">
              <a:spcBef>
                <a:spcPts val="800"/>
              </a:spcBef>
              <a:spcAft>
                <a:spcPts val="0"/>
              </a:spcAft>
              <a:buSzPts val="1400"/>
              <a:buNone/>
              <a:defRPr sz="1400">
                <a:solidFill>
                  <a:srgbClr val="888888"/>
                </a:solidFill>
              </a:defRPr>
            </a:lvl2pPr>
            <a:lvl3pPr indent="-228600" lvl="2" marL="1371600" algn="l">
              <a:spcBef>
                <a:spcPts val="800"/>
              </a:spcBef>
              <a:spcAft>
                <a:spcPts val="0"/>
              </a:spcAft>
              <a:buSzPts val="1200"/>
              <a:buNone/>
              <a:defRPr sz="1200">
                <a:solidFill>
                  <a:srgbClr val="888888"/>
                </a:solidFill>
              </a:defRPr>
            </a:lvl3pPr>
            <a:lvl4pPr indent="-228600" lvl="3" marL="1828800" algn="l">
              <a:spcBef>
                <a:spcPts val="800"/>
              </a:spcBef>
              <a:spcAft>
                <a:spcPts val="0"/>
              </a:spcAft>
              <a:buSzPts val="1100"/>
              <a:buNone/>
              <a:defRPr sz="1100">
                <a:solidFill>
                  <a:srgbClr val="888888"/>
                </a:solidFill>
              </a:defRPr>
            </a:lvl4pPr>
            <a:lvl5pPr indent="-228600" lvl="4" marL="2286000" algn="l">
              <a:spcBef>
                <a:spcPts val="800"/>
              </a:spcBef>
              <a:spcAft>
                <a:spcPts val="0"/>
              </a:spcAft>
              <a:buSzPts val="1100"/>
              <a:buNone/>
              <a:defRPr sz="1100">
                <a:solidFill>
                  <a:srgbClr val="888888"/>
                </a:solidFill>
              </a:defRPr>
            </a:lvl5pPr>
            <a:lvl6pPr indent="-228600" lvl="5" marL="2743200" algn="l">
              <a:spcBef>
                <a:spcPts val="800"/>
              </a:spcBef>
              <a:spcAft>
                <a:spcPts val="0"/>
              </a:spcAft>
              <a:buSzPts val="1100"/>
              <a:buNone/>
              <a:defRPr sz="1100">
                <a:solidFill>
                  <a:srgbClr val="888888"/>
                </a:solidFill>
              </a:defRPr>
            </a:lvl6pPr>
            <a:lvl7pPr indent="-228600" lvl="6" marL="3200400" algn="l">
              <a:spcBef>
                <a:spcPts val="800"/>
              </a:spcBef>
              <a:spcAft>
                <a:spcPts val="0"/>
              </a:spcAft>
              <a:buSzPts val="1100"/>
              <a:buNone/>
              <a:defRPr sz="1100">
                <a:solidFill>
                  <a:srgbClr val="888888"/>
                </a:solidFill>
              </a:defRPr>
            </a:lvl7pPr>
            <a:lvl8pPr indent="-228600" lvl="7" marL="3657600" algn="l">
              <a:spcBef>
                <a:spcPts val="800"/>
              </a:spcBef>
              <a:spcAft>
                <a:spcPts val="0"/>
              </a:spcAft>
              <a:buSzPts val="1100"/>
              <a:buNone/>
              <a:defRPr sz="1100">
                <a:solidFill>
                  <a:srgbClr val="888888"/>
                </a:solidFill>
              </a:defRPr>
            </a:lvl8pPr>
            <a:lvl9pPr indent="-228600" lvl="8" marL="4114800" algn="l">
              <a:spcBef>
                <a:spcPts val="800"/>
              </a:spcBef>
              <a:spcAft>
                <a:spcPts val="0"/>
              </a:spcAft>
              <a:buSzPts val="1100"/>
              <a:buNone/>
              <a:defRPr sz="1100">
                <a:solidFill>
                  <a:srgbClr val="888888"/>
                </a:solidFill>
              </a:defRPr>
            </a:lvl9pPr>
          </a:lstStyle>
          <a:p/>
        </p:txBody>
      </p:sp>
      <p:sp>
        <p:nvSpPr>
          <p:cNvPr id="500" name="Google Shape;500;p54"/>
          <p:cNvSpPr txBox="1"/>
          <p:nvPr>
            <p:ph idx="10" type="dt"/>
          </p:nvPr>
        </p:nvSpPr>
        <p:spPr>
          <a:xfrm>
            <a:off x="7771209" y="4597828"/>
            <a:ext cx="859712" cy="277797"/>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01" name="Google Shape;501;p54"/>
          <p:cNvSpPr txBox="1"/>
          <p:nvPr>
            <p:ph idx="11" type="ftr"/>
          </p:nvPr>
        </p:nvSpPr>
        <p:spPr>
          <a:xfrm>
            <a:off x="1941909" y="4601856"/>
            <a:ext cx="571499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02" name="Google Shape;502;p54"/>
          <p:cNvSpPr/>
          <p:nvPr/>
        </p:nvSpPr>
        <p:spPr>
          <a:xfrm flipH="1" rot="10800000">
            <a:off x="-3142" y="2383631"/>
            <a:ext cx="1191395" cy="380473"/>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03" name="Google Shape;503;p54"/>
          <p:cNvSpPr txBox="1"/>
          <p:nvPr>
            <p:ph idx="12" type="sldNum"/>
          </p:nvPr>
        </p:nvSpPr>
        <p:spPr>
          <a:xfrm>
            <a:off x="398859" y="2433104"/>
            <a:ext cx="58482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504" name="Google Shape;504;p54"/>
          <p:cNvSpPr txBox="1"/>
          <p:nvPr/>
        </p:nvSpPr>
        <p:spPr>
          <a:xfrm>
            <a:off x="1850739" y="486004"/>
            <a:ext cx="457200" cy="438582"/>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 sz="6000">
                <a:solidFill>
                  <a:schemeClr val="accent1"/>
                </a:solidFill>
                <a:latin typeface="Arial"/>
                <a:ea typeface="Arial"/>
                <a:cs typeface="Arial"/>
                <a:sym typeface="Arial"/>
              </a:rPr>
              <a:t>“</a:t>
            </a:r>
            <a:endParaRPr sz="1100"/>
          </a:p>
        </p:txBody>
      </p:sp>
      <p:sp>
        <p:nvSpPr>
          <p:cNvPr id="505" name="Google Shape;505;p54"/>
          <p:cNvSpPr txBox="1"/>
          <p:nvPr/>
        </p:nvSpPr>
        <p:spPr>
          <a:xfrm>
            <a:off x="8336139" y="2178980"/>
            <a:ext cx="457200" cy="438582"/>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 sz="6000">
                <a:solidFill>
                  <a:schemeClr val="accent1"/>
                </a:solidFill>
                <a:latin typeface="Arial"/>
                <a:ea typeface="Arial"/>
                <a:cs typeface="Arial"/>
                <a:sym typeface="Arial"/>
              </a:rPr>
              <a:t>”</a:t>
            </a:r>
            <a:endParaRPr sz="110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506" name="Shape 506"/>
        <p:cNvGrpSpPr/>
        <p:nvPr/>
      </p:nvGrpSpPr>
      <p:grpSpPr>
        <a:xfrm>
          <a:off x="0" y="0"/>
          <a:ext cx="0" cy="0"/>
          <a:chOff x="0" y="0"/>
          <a:chExt cx="0" cy="0"/>
        </a:xfrm>
      </p:grpSpPr>
      <p:sp>
        <p:nvSpPr>
          <p:cNvPr id="507" name="Google Shape;507;p55"/>
          <p:cNvSpPr txBox="1"/>
          <p:nvPr>
            <p:ph type="title"/>
          </p:nvPr>
        </p:nvSpPr>
        <p:spPr>
          <a:xfrm>
            <a:off x="1941910" y="1828800"/>
            <a:ext cx="6686550" cy="2043634"/>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rgbClr val="262626"/>
              </a:buClr>
              <a:buSzPts val="3600"/>
              <a:buFont typeface="Century Gothic"/>
              <a:buNone/>
              <a:defRPr b="0" sz="36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08" name="Google Shape;508;p55"/>
          <p:cNvSpPr txBox="1"/>
          <p:nvPr>
            <p:ph idx="1" type="body"/>
          </p:nvPr>
        </p:nvSpPr>
        <p:spPr>
          <a:xfrm>
            <a:off x="1941910" y="3886200"/>
            <a:ext cx="6686550" cy="547217"/>
          </a:xfrm>
          <a:prstGeom prst="rect">
            <a:avLst/>
          </a:prstGeom>
          <a:noFill/>
          <a:ln>
            <a:noFill/>
          </a:ln>
        </p:spPr>
        <p:txBody>
          <a:bodyPr anchorCtr="0" anchor="t" bIns="34275" lIns="68575" spcFirstLastPara="1" rIns="68575" wrap="square" tIns="34275">
            <a:normAutofit/>
          </a:bodyPr>
          <a:lstStyle>
            <a:lvl1pPr indent="-228600" lvl="0" marL="457200" algn="l">
              <a:spcBef>
                <a:spcPts val="800"/>
              </a:spcBef>
              <a:spcAft>
                <a:spcPts val="0"/>
              </a:spcAft>
              <a:buSzPts val="1400"/>
              <a:buNone/>
              <a:defRPr>
                <a:solidFill>
                  <a:srgbClr val="595959"/>
                </a:solidFill>
              </a:defRPr>
            </a:lvl1pPr>
            <a:lvl2pPr indent="-317500" lvl="1" marL="914400" algn="l">
              <a:spcBef>
                <a:spcPts val="800"/>
              </a:spcBef>
              <a:spcAft>
                <a:spcPts val="0"/>
              </a:spcAft>
              <a:buSzPts val="1400"/>
              <a:buChar char="🠶"/>
              <a:defRPr/>
            </a:lvl2pPr>
            <a:lvl3pPr indent="-317500" lvl="2" marL="1371600" algn="l">
              <a:spcBef>
                <a:spcPts val="800"/>
              </a:spcBef>
              <a:spcAft>
                <a:spcPts val="0"/>
              </a:spcAft>
              <a:buSzPts val="1400"/>
              <a:buChar char="🠶"/>
              <a:defRPr/>
            </a:lvl3pPr>
            <a:lvl4pPr indent="-317500" lvl="3" marL="1828800" algn="l">
              <a:spcBef>
                <a:spcPts val="800"/>
              </a:spcBef>
              <a:spcAft>
                <a:spcPts val="0"/>
              </a:spcAft>
              <a:buSzPts val="1400"/>
              <a:buChar char="🠶"/>
              <a:defRPr/>
            </a:lvl4pPr>
            <a:lvl5pPr indent="-317500" lvl="4" marL="2286000" algn="l">
              <a:spcBef>
                <a:spcPts val="800"/>
              </a:spcBef>
              <a:spcAft>
                <a:spcPts val="0"/>
              </a:spcAft>
              <a:buSzPts val="1400"/>
              <a:buChar char="🠶"/>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0"/>
              </a:spcAft>
              <a:buSzPts val="1400"/>
              <a:buChar char="🠶"/>
              <a:defRPr/>
            </a:lvl9pPr>
          </a:lstStyle>
          <a:p/>
        </p:txBody>
      </p:sp>
      <p:sp>
        <p:nvSpPr>
          <p:cNvPr id="509" name="Google Shape;509;p55"/>
          <p:cNvSpPr txBox="1"/>
          <p:nvPr>
            <p:ph idx="10" type="dt"/>
          </p:nvPr>
        </p:nvSpPr>
        <p:spPr>
          <a:xfrm>
            <a:off x="7771209" y="4597828"/>
            <a:ext cx="859712" cy="277797"/>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10" name="Google Shape;510;p55"/>
          <p:cNvSpPr txBox="1"/>
          <p:nvPr>
            <p:ph idx="11" type="ftr"/>
          </p:nvPr>
        </p:nvSpPr>
        <p:spPr>
          <a:xfrm>
            <a:off x="1941909" y="4601856"/>
            <a:ext cx="571499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11" name="Google Shape;511;p55"/>
          <p:cNvSpPr/>
          <p:nvPr/>
        </p:nvSpPr>
        <p:spPr>
          <a:xfrm flipH="1" rot="10800000">
            <a:off x="-3142" y="3683794"/>
            <a:ext cx="1191395" cy="380473"/>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12" name="Google Shape;512;p55"/>
          <p:cNvSpPr txBox="1"/>
          <p:nvPr>
            <p:ph idx="12" type="sldNum"/>
          </p:nvPr>
        </p:nvSpPr>
        <p:spPr>
          <a:xfrm>
            <a:off x="398859" y="3737315"/>
            <a:ext cx="58482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513" name="Shape 513"/>
        <p:cNvGrpSpPr/>
        <p:nvPr/>
      </p:nvGrpSpPr>
      <p:grpSpPr>
        <a:xfrm>
          <a:off x="0" y="0"/>
          <a:ext cx="0" cy="0"/>
          <a:chOff x="0" y="0"/>
          <a:chExt cx="0" cy="0"/>
        </a:xfrm>
      </p:grpSpPr>
      <p:sp>
        <p:nvSpPr>
          <p:cNvPr id="514" name="Google Shape;514;p56"/>
          <p:cNvSpPr txBox="1"/>
          <p:nvPr>
            <p:ph type="title"/>
          </p:nvPr>
        </p:nvSpPr>
        <p:spPr>
          <a:xfrm>
            <a:off x="2137462" y="457200"/>
            <a:ext cx="6295445" cy="2171700"/>
          </a:xfrm>
          <a:prstGeom prst="rect">
            <a:avLst/>
          </a:prstGeom>
          <a:noFill/>
          <a:ln>
            <a:noFill/>
          </a:ln>
        </p:spPr>
        <p:txBody>
          <a:bodyPr anchorCtr="0" anchor="ctr" bIns="34275" lIns="68575" spcFirstLastPara="1" rIns="68575" wrap="square" tIns="34275">
            <a:normAutofit/>
          </a:bodyPr>
          <a:lstStyle>
            <a:lvl1pPr lvl="0" algn="l">
              <a:spcBef>
                <a:spcPts val="0"/>
              </a:spcBef>
              <a:spcAft>
                <a:spcPts val="0"/>
              </a:spcAft>
              <a:buClr>
                <a:srgbClr val="262626"/>
              </a:buClr>
              <a:buSzPts val="3600"/>
              <a:buFont typeface="Century Gothic"/>
              <a:buNone/>
              <a:defRPr b="0" sz="360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15" name="Google Shape;515;p56"/>
          <p:cNvSpPr txBox="1"/>
          <p:nvPr>
            <p:ph idx="1" type="body"/>
          </p:nvPr>
        </p:nvSpPr>
        <p:spPr>
          <a:xfrm>
            <a:off x="1941909" y="3257550"/>
            <a:ext cx="6686550" cy="628650"/>
          </a:xfrm>
          <a:prstGeom prst="rect">
            <a:avLst/>
          </a:prstGeom>
          <a:noFill/>
          <a:ln>
            <a:noFill/>
          </a:ln>
        </p:spPr>
        <p:txBody>
          <a:bodyPr anchorCtr="0" anchor="b" bIns="34275" lIns="68575" spcFirstLastPara="1" rIns="68575" wrap="square" tIns="34275">
            <a:noAutofit/>
          </a:bodyPr>
          <a:lstStyle>
            <a:lvl1pPr indent="-228600" lvl="0" marL="457200" algn="l">
              <a:spcBef>
                <a:spcPts val="800"/>
              </a:spcBef>
              <a:spcAft>
                <a:spcPts val="0"/>
              </a:spcAft>
              <a:buSzPts val="1800"/>
              <a:buFont typeface="Century Gothic"/>
              <a:buNone/>
              <a:defRPr sz="1800">
                <a:solidFill>
                  <a:schemeClr val="accent1"/>
                </a:solidFill>
              </a:defRPr>
            </a:lvl1pPr>
            <a:lvl2pPr indent="-228600" lvl="1" marL="914400" algn="l">
              <a:spcBef>
                <a:spcPts val="800"/>
              </a:spcBef>
              <a:spcAft>
                <a:spcPts val="0"/>
              </a:spcAft>
              <a:buSzPts val="1200"/>
              <a:buFont typeface="Century Gothic"/>
              <a:buNone/>
              <a:defRPr/>
            </a:lvl2pPr>
            <a:lvl3pPr indent="-228600" lvl="2" marL="1371600" algn="l">
              <a:spcBef>
                <a:spcPts val="800"/>
              </a:spcBef>
              <a:spcAft>
                <a:spcPts val="0"/>
              </a:spcAft>
              <a:buSzPts val="1100"/>
              <a:buFont typeface="Century Gothic"/>
              <a:buNone/>
              <a:defRPr/>
            </a:lvl3pPr>
            <a:lvl4pPr indent="-228600" lvl="3" marL="1828800" algn="l">
              <a:spcBef>
                <a:spcPts val="800"/>
              </a:spcBef>
              <a:spcAft>
                <a:spcPts val="0"/>
              </a:spcAft>
              <a:buSzPts val="900"/>
              <a:buFont typeface="Century Gothic"/>
              <a:buNone/>
              <a:defRPr/>
            </a:lvl4pPr>
            <a:lvl5pPr indent="-228600" lvl="4" marL="2286000" algn="l">
              <a:spcBef>
                <a:spcPts val="800"/>
              </a:spcBef>
              <a:spcAft>
                <a:spcPts val="0"/>
              </a:spcAft>
              <a:buSzPts val="900"/>
              <a:buFont typeface="Century Gothic"/>
              <a:buNone/>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0"/>
              </a:spcAft>
              <a:buSzPts val="1400"/>
              <a:buChar char="🠶"/>
              <a:defRPr/>
            </a:lvl9pPr>
          </a:lstStyle>
          <a:p/>
        </p:txBody>
      </p:sp>
      <p:sp>
        <p:nvSpPr>
          <p:cNvPr id="516" name="Google Shape;516;p56"/>
          <p:cNvSpPr txBox="1"/>
          <p:nvPr>
            <p:ph idx="2" type="body"/>
          </p:nvPr>
        </p:nvSpPr>
        <p:spPr>
          <a:xfrm>
            <a:off x="1941910" y="3886200"/>
            <a:ext cx="6686550" cy="547217"/>
          </a:xfrm>
          <a:prstGeom prst="rect">
            <a:avLst/>
          </a:prstGeom>
          <a:noFill/>
          <a:ln>
            <a:noFill/>
          </a:ln>
        </p:spPr>
        <p:txBody>
          <a:bodyPr anchorCtr="0" anchor="t" bIns="34275" lIns="68575" spcFirstLastPara="1" rIns="68575" wrap="square" tIns="34275">
            <a:normAutofit/>
          </a:bodyPr>
          <a:lstStyle>
            <a:lvl1pPr indent="-228600" lvl="0" marL="457200" algn="l">
              <a:spcBef>
                <a:spcPts val="800"/>
              </a:spcBef>
              <a:spcAft>
                <a:spcPts val="0"/>
              </a:spcAft>
              <a:buSzPts val="1400"/>
              <a:buNone/>
              <a:defRPr>
                <a:solidFill>
                  <a:srgbClr val="595959"/>
                </a:solidFill>
              </a:defRPr>
            </a:lvl1pPr>
            <a:lvl2pPr indent="-317500" lvl="1" marL="914400" algn="l">
              <a:spcBef>
                <a:spcPts val="800"/>
              </a:spcBef>
              <a:spcAft>
                <a:spcPts val="0"/>
              </a:spcAft>
              <a:buSzPts val="1400"/>
              <a:buChar char="🠶"/>
              <a:defRPr/>
            </a:lvl2pPr>
            <a:lvl3pPr indent="-317500" lvl="2" marL="1371600" algn="l">
              <a:spcBef>
                <a:spcPts val="800"/>
              </a:spcBef>
              <a:spcAft>
                <a:spcPts val="0"/>
              </a:spcAft>
              <a:buSzPts val="1400"/>
              <a:buChar char="🠶"/>
              <a:defRPr/>
            </a:lvl3pPr>
            <a:lvl4pPr indent="-317500" lvl="3" marL="1828800" algn="l">
              <a:spcBef>
                <a:spcPts val="800"/>
              </a:spcBef>
              <a:spcAft>
                <a:spcPts val="0"/>
              </a:spcAft>
              <a:buSzPts val="1400"/>
              <a:buChar char="🠶"/>
              <a:defRPr/>
            </a:lvl4pPr>
            <a:lvl5pPr indent="-317500" lvl="4" marL="2286000" algn="l">
              <a:spcBef>
                <a:spcPts val="800"/>
              </a:spcBef>
              <a:spcAft>
                <a:spcPts val="0"/>
              </a:spcAft>
              <a:buSzPts val="1400"/>
              <a:buChar char="🠶"/>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0"/>
              </a:spcAft>
              <a:buSzPts val="1400"/>
              <a:buChar char="🠶"/>
              <a:defRPr/>
            </a:lvl9pPr>
          </a:lstStyle>
          <a:p/>
        </p:txBody>
      </p:sp>
      <p:sp>
        <p:nvSpPr>
          <p:cNvPr id="517" name="Google Shape;517;p56"/>
          <p:cNvSpPr txBox="1"/>
          <p:nvPr>
            <p:ph idx="10" type="dt"/>
          </p:nvPr>
        </p:nvSpPr>
        <p:spPr>
          <a:xfrm>
            <a:off x="7771209" y="4597828"/>
            <a:ext cx="859712" cy="277797"/>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18" name="Google Shape;518;p56"/>
          <p:cNvSpPr txBox="1"/>
          <p:nvPr>
            <p:ph idx="11" type="ftr"/>
          </p:nvPr>
        </p:nvSpPr>
        <p:spPr>
          <a:xfrm>
            <a:off x="1941909" y="4601856"/>
            <a:ext cx="571499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19" name="Google Shape;519;p56"/>
          <p:cNvSpPr/>
          <p:nvPr/>
        </p:nvSpPr>
        <p:spPr>
          <a:xfrm flipH="1" rot="10800000">
            <a:off x="-3142" y="3683794"/>
            <a:ext cx="1191395" cy="380473"/>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20" name="Google Shape;520;p56"/>
          <p:cNvSpPr txBox="1"/>
          <p:nvPr>
            <p:ph idx="12" type="sldNum"/>
          </p:nvPr>
        </p:nvSpPr>
        <p:spPr>
          <a:xfrm>
            <a:off x="398859" y="3737315"/>
            <a:ext cx="58482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521" name="Google Shape;521;p56"/>
          <p:cNvSpPr txBox="1"/>
          <p:nvPr/>
        </p:nvSpPr>
        <p:spPr>
          <a:xfrm>
            <a:off x="1850739" y="486004"/>
            <a:ext cx="457200" cy="438582"/>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 sz="6000">
                <a:solidFill>
                  <a:schemeClr val="accent1"/>
                </a:solidFill>
                <a:latin typeface="Arial"/>
                <a:ea typeface="Arial"/>
                <a:cs typeface="Arial"/>
                <a:sym typeface="Arial"/>
              </a:rPr>
              <a:t>“</a:t>
            </a:r>
            <a:endParaRPr sz="1100"/>
          </a:p>
        </p:txBody>
      </p:sp>
      <p:sp>
        <p:nvSpPr>
          <p:cNvPr id="522" name="Google Shape;522;p56"/>
          <p:cNvSpPr txBox="1"/>
          <p:nvPr/>
        </p:nvSpPr>
        <p:spPr>
          <a:xfrm>
            <a:off x="8336139" y="2178980"/>
            <a:ext cx="457200" cy="438582"/>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 sz="6000">
                <a:solidFill>
                  <a:schemeClr val="accent1"/>
                </a:solidFill>
                <a:latin typeface="Arial"/>
                <a:ea typeface="Arial"/>
                <a:cs typeface="Arial"/>
                <a:sym typeface="Arial"/>
              </a:rPr>
              <a:t>”</a:t>
            </a:r>
            <a:endParaRPr sz="110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523" name="Shape 523"/>
        <p:cNvGrpSpPr/>
        <p:nvPr/>
      </p:nvGrpSpPr>
      <p:grpSpPr>
        <a:xfrm>
          <a:off x="0" y="0"/>
          <a:ext cx="0" cy="0"/>
          <a:chOff x="0" y="0"/>
          <a:chExt cx="0" cy="0"/>
        </a:xfrm>
      </p:grpSpPr>
      <p:sp>
        <p:nvSpPr>
          <p:cNvPr id="524" name="Google Shape;524;p57"/>
          <p:cNvSpPr txBox="1"/>
          <p:nvPr>
            <p:ph type="title"/>
          </p:nvPr>
        </p:nvSpPr>
        <p:spPr>
          <a:xfrm>
            <a:off x="1941909" y="470555"/>
            <a:ext cx="6686549" cy="2160015"/>
          </a:xfrm>
          <a:prstGeom prst="rect">
            <a:avLst/>
          </a:prstGeom>
          <a:noFill/>
          <a:ln>
            <a:noFill/>
          </a:ln>
        </p:spPr>
        <p:txBody>
          <a:bodyPr anchorCtr="0" anchor="ctr" bIns="34275" lIns="68575" spcFirstLastPara="1" rIns="68575" wrap="square" tIns="34275">
            <a:normAutofit/>
          </a:bodyPr>
          <a:lstStyle>
            <a:lvl1pPr lvl="0" algn="l">
              <a:spcBef>
                <a:spcPts val="0"/>
              </a:spcBef>
              <a:spcAft>
                <a:spcPts val="0"/>
              </a:spcAft>
              <a:buClr>
                <a:srgbClr val="262626"/>
              </a:buClr>
              <a:buSzPts val="3600"/>
              <a:buFont typeface="Century Gothic"/>
              <a:buNone/>
              <a:defRPr b="0" sz="36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25" name="Google Shape;525;p57"/>
          <p:cNvSpPr txBox="1"/>
          <p:nvPr>
            <p:ph idx="1" type="body"/>
          </p:nvPr>
        </p:nvSpPr>
        <p:spPr>
          <a:xfrm>
            <a:off x="1941909" y="3257550"/>
            <a:ext cx="6686550" cy="628650"/>
          </a:xfrm>
          <a:prstGeom prst="rect">
            <a:avLst/>
          </a:prstGeom>
          <a:noFill/>
          <a:ln>
            <a:noFill/>
          </a:ln>
        </p:spPr>
        <p:txBody>
          <a:bodyPr anchorCtr="0" anchor="b" bIns="34275" lIns="68575" spcFirstLastPara="1" rIns="68575" wrap="square" tIns="34275">
            <a:noAutofit/>
          </a:bodyPr>
          <a:lstStyle>
            <a:lvl1pPr indent="-228600" lvl="0" marL="457200" algn="l">
              <a:spcBef>
                <a:spcPts val="800"/>
              </a:spcBef>
              <a:spcAft>
                <a:spcPts val="0"/>
              </a:spcAft>
              <a:buSzPts val="1800"/>
              <a:buFont typeface="Century Gothic"/>
              <a:buNone/>
              <a:defRPr sz="1800">
                <a:solidFill>
                  <a:schemeClr val="accent1"/>
                </a:solidFill>
              </a:defRPr>
            </a:lvl1pPr>
            <a:lvl2pPr indent="-228600" lvl="1" marL="914400" algn="l">
              <a:spcBef>
                <a:spcPts val="800"/>
              </a:spcBef>
              <a:spcAft>
                <a:spcPts val="0"/>
              </a:spcAft>
              <a:buSzPts val="1200"/>
              <a:buFont typeface="Century Gothic"/>
              <a:buNone/>
              <a:defRPr/>
            </a:lvl2pPr>
            <a:lvl3pPr indent="-228600" lvl="2" marL="1371600" algn="l">
              <a:spcBef>
                <a:spcPts val="800"/>
              </a:spcBef>
              <a:spcAft>
                <a:spcPts val="0"/>
              </a:spcAft>
              <a:buSzPts val="1100"/>
              <a:buFont typeface="Century Gothic"/>
              <a:buNone/>
              <a:defRPr/>
            </a:lvl3pPr>
            <a:lvl4pPr indent="-228600" lvl="3" marL="1828800" algn="l">
              <a:spcBef>
                <a:spcPts val="800"/>
              </a:spcBef>
              <a:spcAft>
                <a:spcPts val="0"/>
              </a:spcAft>
              <a:buSzPts val="900"/>
              <a:buFont typeface="Century Gothic"/>
              <a:buNone/>
              <a:defRPr/>
            </a:lvl4pPr>
            <a:lvl5pPr indent="-228600" lvl="4" marL="2286000" algn="l">
              <a:spcBef>
                <a:spcPts val="800"/>
              </a:spcBef>
              <a:spcAft>
                <a:spcPts val="0"/>
              </a:spcAft>
              <a:buSzPts val="900"/>
              <a:buFont typeface="Century Gothic"/>
              <a:buNone/>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0"/>
              </a:spcAft>
              <a:buSzPts val="1400"/>
              <a:buChar char="🠶"/>
              <a:defRPr/>
            </a:lvl9pPr>
          </a:lstStyle>
          <a:p/>
        </p:txBody>
      </p:sp>
      <p:sp>
        <p:nvSpPr>
          <p:cNvPr id="526" name="Google Shape;526;p57"/>
          <p:cNvSpPr txBox="1"/>
          <p:nvPr>
            <p:ph idx="2" type="body"/>
          </p:nvPr>
        </p:nvSpPr>
        <p:spPr>
          <a:xfrm>
            <a:off x="1941910" y="3886200"/>
            <a:ext cx="6686550" cy="547217"/>
          </a:xfrm>
          <a:prstGeom prst="rect">
            <a:avLst/>
          </a:prstGeom>
          <a:noFill/>
          <a:ln>
            <a:noFill/>
          </a:ln>
        </p:spPr>
        <p:txBody>
          <a:bodyPr anchorCtr="0" anchor="t" bIns="34275" lIns="68575" spcFirstLastPara="1" rIns="68575" wrap="square" tIns="34275">
            <a:normAutofit/>
          </a:bodyPr>
          <a:lstStyle>
            <a:lvl1pPr indent="-228600" lvl="0" marL="457200" algn="l">
              <a:spcBef>
                <a:spcPts val="800"/>
              </a:spcBef>
              <a:spcAft>
                <a:spcPts val="0"/>
              </a:spcAft>
              <a:buSzPts val="1400"/>
              <a:buNone/>
              <a:defRPr>
                <a:solidFill>
                  <a:srgbClr val="595959"/>
                </a:solidFill>
              </a:defRPr>
            </a:lvl1pPr>
            <a:lvl2pPr indent="-317500" lvl="1" marL="914400" algn="l">
              <a:spcBef>
                <a:spcPts val="800"/>
              </a:spcBef>
              <a:spcAft>
                <a:spcPts val="0"/>
              </a:spcAft>
              <a:buSzPts val="1400"/>
              <a:buChar char="🠶"/>
              <a:defRPr/>
            </a:lvl2pPr>
            <a:lvl3pPr indent="-317500" lvl="2" marL="1371600" algn="l">
              <a:spcBef>
                <a:spcPts val="800"/>
              </a:spcBef>
              <a:spcAft>
                <a:spcPts val="0"/>
              </a:spcAft>
              <a:buSzPts val="1400"/>
              <a:buChar char="🠶"/>
              <a:defRPr/>
            </a:lvl3pPr>
            <a:lvl4pPr indent="-317500" lvl="3" marL="1828800" algn="l">
              <a:spcBef>
                <a:spcPts val="800"/>
              </a:spcBef>
              <a:spcAft>
                <a:spcPts val="0"/>
              </a:spcAft>
              <a:buSzPts val="1400"/>
              <a:buChar char="🠶"/>
              <a:defRPr/>
            </a:lvl4pPr>
            <a:lvl5pPr indent="-317500" lvl="4" marL="2286000" algn="l">
              <a:spcBef>
                <a:spcPts val="800"/>
              </a:spcBef>
              <a:spcAft>
                <a:spcPts val="0"/>
              </a:spcAft>
              <a:buSzPts val="1400"/>
              <a:buChar char="🠶"/>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0"/>
              </a:spcAft>
              <a:buSzPts val="1400"/>
              <a:buChar char="🠶"/>
              <a:defRPr/>
            </a:lvl9pPr>
          </a:lstStyle>
          <a:p/>
        </p:txBody>
      </p:sp>
      <p:sp>
        <p:nvSpPr>
          <p:cNvPr id="527" name="Google Shape;527;p57"/>
          <p:cNvSpPr txBox="1"/>
          <p:nvPr>
            <p:ph idx="10" type="dt"/>
          </p:nvPr>
        </p:nvSpPr>
        <p:spPr>
          <a:xfrm>
            <a:off x="7771209" y="4597828"/>
            <a:ext cx="859712" cy="277797"/>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28" name="Google Shape;528;p57"/>
          <p:cNvSpPr txBox="1"/>
          <p:nvPr>
            <p:ph idx="11" type="ftr"/>
          </p:nvPr>
        </p:nvSpPr>
        <p:spPr>
          <a:xfrm>
            <a:off x="1941909" y="4601856"/>
            <a:ext cx="571499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29" name="Google Shape;529;p57"/>
          <p:cNvSpPr/>
          <p:nvPr/>
        </p:nvSpPr>
        <p:spPr>
          <a:xfrm flipH="1" rot="10800000">
            <a:off x="-3142" y="3683794"/>
            <a:ext cx="1191395" cy="380473"/>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0" name="Google Shape;530;p57"/>
          <p:cNvSpPr txBox="1"/>
          <p:nvPr>
            <p:ph idx="12" type="sldNum"/>
          </p:nvPr>
        </p:nvSpPr>
        <p:spPr>
          <a:xfrm>
            <a:off x="398859" y="3737315"/>
            <a:ext cx="58482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1" name="Shape 531"/>
        <p:cNvGrpSpPr/>
        <p:nvPr/>
      </p:nvGrpSpPr>
      <p:grpSpPr>
        <a:xfrm>
          <a:off x="0" y="0"/>
          <a:ext cx="0" cy="0"/>
          <a:chOff x="0" y="0"/>
          <a:chExt cx="0" cy="0"/>
        </a:xfrm>
      </p:grpSpPr>
      <p:sp>
        <p:nvSpPr>
          <p:cNvPr id="532" name="Google Shape;532;p58"/>
          <p:cNvSpPr txBox="1"/>
          <p:nvPr>
            <p:ph type="title"/>
          </p:nvPr>
        </p:nvSpPr>
        <p:spPr>
          <a:xfrm>
            <a:off x="1944693" y="468083"/>
            <a:ext cx="6683765" cy="960668"/>
          </a:xfrm>
          <a:prstGeom prst="rect">
            <a:avLst/>
          </a:prstGeom>
          <a:noFill/>
          <a:ln>
            <a:noFill/>
          </a:ln>
        </p:spPr>
        <p:txBody>
          <a:bodyPr anchorCtr="0" anchor="t" bIns="34275" lIns="68575" spcFirstLastPara="1" rIns="68575" wrap="square" tIns="34275">
            <a:normAutofit/>
          </a:bodyPr>
          <a:lstStyle>
            <a:lvl1pPr lvl="0" algn="l">
              <a:spcBef>
                <a:spcPts val="0"/>
              </a:spcBef>
              <a:spcAft>
                <a:spcPts val="0"/>
              </a:spcAft>
              <a:buClr>
                <a:srgbClr val="262626"/>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33" name="Google Shape;533;p58"/>
          <p:cNvSpPr txBox="1"/>
          <p:nvPr>
            <p:ph idx="1" type="body"/>
          </p:nvPr>
        </p:nvSpPr>
        <p:spPr>
          <a:xfrm rot="5400000">
            <a:off x="3827859" y="-285750"/>
            <a:ext cx="2914650" cy="6686550"/>
          </a:xfrm>
          <a:prstGeom prst="rect">
            <a:avLst/>
          </a:prstGeom>
          <a:noFill/>
          <a:ln>
            <a:noFill/>
          </a:ln>
        </p:spPr>
        <p:txBody>
          <a:bodyPr anchorCtr="0" anchor="t" bIns="34275" lIns="68575" spcFirstLastPara="1" rIns="68575" wrap="square" tIns="34275">
            <a:normAutofit/>
          </a:bodyPr>
          <a:lstStyle>
            <a:lvl1pPr indent="-317500" lvl="0" marL="457200" algn="l">
              <a:spcBef>
                <a:spcPts val="800"/>
              </a:spcBef>
              <a:spcAft>
                <a:spcPts val="0"/>
              </a:spcAft>
              <a:buSzPts val="1400"/>
              <a:buChar char="🠶"/>
              <a:defRPr/>
            </a:lvl1pPr>
            <a:lvl2pPr indent="-317500" lvl="1" marL="914400" algn="l">
              <a:spcBef>
                <a:spcPts val="800"/>
              </a:spcBef>
              <a:spcAft>
                <a:spcPts val="0"/>
              </a:spcAft>
              <a:buSzPts val="1400"/>
              <a:buChar char="🠶"/>
              <a:defRPr/>
            </a:lvl2pPr>
            <a:lvl3pPr indent="-317500" lvl="2" marL="1371600" algn="l">
              <a:spcBef>
                <a:spcPts val="800"/>
              </a:spcBef>
              <a:spcAft>
                <a:spcPts val="0"/>
              </a:spcAft>
              <a:buSzPts val="1400"/>
              <a:buChar char="🠶"/>
              <a:defRPr/>
            </a:lvl3pPr>
            <a:lvl4pPr indent="-317500" lvl="3" marL="1828800" algn="l">
              <a:spcBef>
                <a:spcPts val="800"/>
              </a:spcBef>
              <a:spcAft>
                <a:spcPts val="0"/>
              </a:spcAft>
              <a:buSzPts val="1400"/>
              <a:buChar char="🠶"/>
              <a:defRPr/>
            </a:lvl4pPr>
            <a:lvl5pPr indent="-317500" lvl="4" marL="2286000" algn="l">
              <a:spcBef>
                <a:spcPts val="800"/>
              </a:spcBef>
              <a:spcAft>
                <a:spcPts val="0"/>
              </a:spcAft>
              <a:buSzPts val="1400"/>
              <a:buChar char="🠶"/>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0"/>
              </a:spcAft>
              <a:buSzPts val="1400"/>
              <a:buChar char="🠶"/>
              <a:defRPr/>
            </a:lvl9pPr>
          </a:lstStyle>
          <a:p/>
        </p:txBody>
      </p:sp>
      <p:sp>
        <p:nvSpPr>
          <p:cNvPr id="534" name="Google Shape;534;p58"/>
          <p:cNvSpPr txBox="1"/>
          <p:nvPr>
            <p:ph idx="10" type="dt"/>
          </p:nvPr>
        </p:nvSpPr>
        <p:spPr>
          <a:xfrm>
            <a:off x="7771209" y="4597828"/>
            <a:ext cx="859712" cy="277797"/>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35" name="Google Shape;535;p58"/>
          <p:cNvSpPr txBox="1"/>
          <p:nvPr>
            <p:ph idx="11" type="ftr"/>
          </p:nvPr>
        </p:nvSpPr>
        <p:spPr>
          <a:xfrm>
            <a:off x="1941909" y="4601856"/>
            <a:ext cx="571499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36" name="Google Shape;536;p58"/>
          <p:cNvSpPr/>
          <p:nvPr/>
        </p:nvSpPr>
        <p:spPr>
          <a:xfrm flipH="1" rot="10800000">
            <a:off x="-3142" y="535781"/>
            <a:ext cx="1191395" cy="380473"/>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7" name="Google Shape;537;p58"/>
          <p:cNvSpPr txBox="1"/>
          <p:nvPr>
            <p:ph idx="12" type="sldNum"/>
          </p:nvPr>
        </p:nvSpPr>
        <p:spPr>
          <a:xfrm>
            <a:off x="398859" y="590837"/>
            <a:ext cx="58482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38" name="Shape 538"/>
        <p:cNvGrpSpPr/>
        <p:nvPr/>
      </p:nvGrpSpPr>
      <p:grpSpPr>
        <a:xfrm>
          <a:off x="0" y="0"/>
          <a:ext cx="0" cy="0"/>
          <a:chOff x="0" y="0"/>
          <a:chExt cx="0" cy="0"/>
        </a:xfrm>
      </p:grpSpPr>
      <p:sp>
        <p:nvSpPr>
          <p:cNvPr id="539" name="Google Shape;539;p59"/>
          <p:cNvSpPr txBox="1"/>
          <p:nvPr>
            <p:ph type="title"/>
          </p:nvPr>
        </p:nvSpPr>
        <p:spPr>
          <a:xfrm rot="5400000">
            <a:off x="5817528" y="1624135"/>
            <a:ext cx="3962863" cy="1655701"/>
          </a:xfrm>
          <a:prstGeom prst="rect">
            <a:avLst/>
          </a:prstGeom>
          <a:noFill/>
          <a:ln>
            <a:noFill/>
          </a:ln>
        </p:spPr>
        <p:txBody>
          <a:bodyPr anchorCtr="0" anchor="ctr" bIns="34275" lIns="68575" spcFirstLastPara="1" rIns="68575" wrap="square" tIns="34275">
            <a:normAutofit/>
          </a:bodyPr>
          <a:lstStyle>
            <a:lvl1pPr lvl="0" algn="l">
              <a:spcBef>
                <a:spcPts val="0"/>
              </a:spcBef>
              <a:spcAft>
                <a:spcPts val="0"/>
              </a:spcAft>
              <a:buClr>
                <a:srgbClr val="262626"/>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40" name="Google Shape;540;p59"/>
          <p:cNvSpPr txBox="1"/>
          <p:nvPr>
            <p:ph idx="1" type="body"/>
          </p:nvPr>
        </p:nvSpPr>
        <p:spPr>
          <a:xfrm rot="5400000">
            <a:off x="2389353" y="23110"/>
            <a:ext cx="3962863" cy="4857750"/>
          </a:xfrm>
          <a:prstGeom prst="rect">
            <a:avLst/>
          </a:prstGeom>
          <a:noFill/>
          <a:ln>
            <a:noFill/>
          </a:ln>
        </p:spPr>
        <p:txBody>
          <a:bodyPr anchorCtr="0" anchor="t" bIns="34275" lIns="68575" spcFirstLastPara="1" rIns="68575" wrap="square" tIns="34275">
            <a:normAutofit/>
          </a:bodyPr>
          <a:lstStyle>
            <a:lvl1pPr indent="-317500" lvl="0" marL="457200" algn="l">
              <a:spcBef>
                <a:spcPts val="800"/>
              </a:spcBef>
              <a:spcAft>
                <a:spcPts val="0"/>
              </a:spcAft>
              <a:buSzPts val="1400"/>
              <a:buChar char="🠶"/>
              <a:defRPr/>
            </a:lvl1pPr>
            <a:lvl2pPr indent="-317500" lvl="1" marL="914400" algn="l">
              <a:spcBef>
                <a:spcPts val="800"/>
              </a:spcBef>
              <a:spcAft>
                <a:spcPts val="0"/>
              </a:spcAft>
              <a:buSzPts val="1400"/>
              <a:buChar char="🠶"/>
              <a:defRPr/>
            </a:lvl2pPr>
            <a:lvl3pPr indent="-317500" lvl="2" marL="1371600" algn="l">
              <a:spcBef>
                <a:spcPts val="800"/>
              </a:spcBef>
              <a:spcAft>
                <a:spcPts val="0"/>
              </a:spcAft>
              <a:buSzPts val="1400"/>
              <a:buChar char="🠶"/>
              <a:defRPr/>
            </a:lvl3pPr>
            <a:lvl4pPr indent="-317500" lvl="3" marL="1828800" algn="l">
              <a:spcBef>
                <a:spcPts val="800"/>
              </a:spcBef>
              <a:spcAft>
                <a:spcPts val="0"/>
              </a:spcAft>
              <a:buSzPts val="1400"/>
              <a:buChar char="🠶"/>
              <a:defRPr/>
            </a:lvl4pPr>
            <a:lvl5pPr indent="-317500" lvl="4" marL="2286000" algn="l">
              <a:spcBef>
                <a:spcPts val="800"/>
              </a:spcBef>
              <a:spcAft>
                <a:spcPts val="0"/>
              </a:spcAft>
              <a:buSzPts val="1400"/>
              <a:buChar char="🠶"/>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0"/>
              </a:spcAft>
              <a:buSzPts val="1400"/>
              <a:buChar char="🠶"/>
              <a:defRPr/>
            </a:lvl9pPr>
          </a:lstStyle>
          <a:p/>
        </p:txBody>
      </p:sp>
      <p:sp>
        <p:nvSpPr>
          <p:cNvPr id="541" name="Google Shape;541;p59"/>
          <p:cNvSpPr txBox="1"/>
          <p:nvPr>
            <p:ph idx="10" type="dt"/>
          </p:nvPr>
        </p:nvSpPr>
        <p:spPr>
          <a:xfrm>
            <a:off x="7771209" y="4597828"/>
            <a:ext cx="859712" cy="277797"/>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42" name="Google Shape;542;p59"/>
          <p:cNvSpPr txBox="1"/>
          <p:nvPr>
            <p:ph idx="11" type="ftr"/>
          </p:nvPr>
        </p:nvSpPr>
        <p:spPr>
          <a:xfrm>
            <a:off x="1941909" y="4601856"/>
            <a:ext cx="571499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43" name="Google Shape;543;p59"/>
          <p:cNvSpPr/>
          <p:nvPr/>
        </p:nvSpPr>
        <p:spPr>
          <a:xfrm flipH="1" rot="10800000">
            <a:off x="-3142" y="535781"/>
            <a:ext cx="1191395" cy="380473"/>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4" name="Google Shape;544;p59"/>
          <p:cNvSpPr txBox="1"/>
          <p:nvPr>
            <p:ph idx="12" type="sldNum"/>
          </p:nvPr>
        </p:nvSpPr>
        <p:spPr>
          <a:xfrm>
            <a:off x="398859" y="590837"/>
            <a:ext cx="58482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2.xml"/><Relationship Id="rId10" Type="http://schemas.openxmlformats.org/officeDocument/2006/relationships/slideLayout" Target="../slideLayouts/slideLayout31.xml"/><Relationship Id="rId13" Type="http://schemas.openxmlformats.org/officeDocument/2006/relationships/slideLayout" Target="../slideLayouts/slideLayout34.xml"/><Relationship Id="rId12" Type="http://schemas.openxmlformats.org/officeDocument/2006/relationships/slideLayout" Target="../slideLayouts/slideLayout33.xml"/><Relationship Id="rId1" Type="http://schemas.openxmlformats.org/officeDocument/2006/relationships/image" Target="../media/image2.png"/><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5" Type="http://schemas.openxmlformats.org/officeDocument/2006/relationships/slideLayout" Target="../slideLayouts/slideLayout36.xml"/><Relationship Id="rId14" Type="http://schemas.openxmlformats.org/officeDocument/2006/relationships/slideLayout" Target="../slideLayouts/slideLayout35.xml"/><Relationship Id="rId17" Type="http://schemas.openxmlformats.org/officeDocument/2006/relationships/slideLayout" Target="../slideLayouts/slideLayout38.xml"/><Relationship Id="rId16" Type="http://schemas.openxmlformats.org/officeDocument/2006/relationships/slideLayout" Target="../slideLayouts/slideLayout37.xml"/><Relationship Id="rId5" Type="http://schemas.openxmlformats.org/officeDocument/2006/relationships/slideLayout" Target="../slideLayouts/slideLayout26.xml"/><Relationship Id="rId19" Type="http://schemas.openxmlformats.org/officeDocument/2006/relationships/theme" Target="../theme/theme3.xml"/><Relationship Id="rId6" Type="http://schemas.openxmlformats.org/officeDocument/2006/relationships/slideLayout" Target="../slideLayouts/slideLayout27.xml"/><Relationship Id="rId18" Type="http://schemas.openxmlformats.org/officeDocument/2006/relationships/slideLayout" Target="../slideLayouts/slideLayout39.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0.xml"/><Relationship Id="rId10" Type="http://schemas.openxmlformats.org/officeDocument/2006/relationships/slideLayout" Target="../slideLayouts/slideLayout49.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7" Type="http://schemas.openxmlformats.org/officeDocument/2006/relationships/theme" Target="../theme/theme5.xml"/><Relationship Id="rId16" Type="http://schemas.openxmlformats.org/officeDocument/2006/relationships/slideLayout" Target="../slideLayouts/slideLayout55.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130" name="Shape 130"/>
        <p:cNvGrpSpPr/>
        <p:nvPr/>
      </p:nvGrpSpPr>
      <p:grpSpPr>
        <a:xfrm>
          <a:off x="0" y="0"/>
          <a:ext cx="0" cy="0"/>
          <a:chOff x="0" y="0"/>
          <a:chExt cx="0" cy="0"/>
        </a:xfrm>
      </p:grpSpPr>
      <p:sp>
        <p:nvSpPr>
          <p:cNvPr id="131" name="Google Shape;13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9pPr>
          </a:lstStyle>
          <a:p/>
        </p:txBody>
      </p:sp>
      <p:sp>
        <p:nvSpPr>
          <p:cNvPr id="132" name="Google Shape;13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133" name="Google Shape;13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5" name="Shape 255"/>
        <p:cNvGrpSpPr/>
        <p:nvPr/>
      </p:nvGrpSpPr>
      <p:grpSpPr>
        <a:xfrm>
          <a:off x="0" y="0"/>
          <a:ext cx="0" cy="0"/>
          <a:chOff x="0" y="0"/>
          <a:chExt cx="0" cy="0"/>
        </a:xfrm>
      </p:grpSpPr>
      <p:pic>
        <p:nvPicPr>
          <p:cNvPr descr="C0-HD-TOP.png" id="256" name="Google Shape;256;p25"/>
          <p:cNvPicPr preferRelativeResize="0"/>
          <p:nvPr/>
        </p:nvPicPr>
        <p:blipFill rotWithShape="1">
          <a:blip r:embed="rId1">
            <a:alphaModFix/>
          </a:blip>
          <a:srcRect b="0" l="0" r="0" t="0"/>
          <a:stretch/>
        </p:blipFill>
        <p:spPr>
          <a:xfrm>
            <a:off x="0" y="0"/>
            <a:ext cx="9144000" cy="1081087"/>
          </a:xfrm>
          <a:prstGeom prst="rect">
            <a:avLst/>
          </a:prstGeom>
          <a:noFill/>
          <a:ln>
            <a:noFill/>
          </a:ln>
        </p:spPr>
      </p:pic>
      <p:sp>
        <p:nvSpPr>
          <p:cNvPr id="257" name="Google Shape;257;p25"/>
          <p:cNvSpPr txBox="1"/>
          <p:nvPr>
            <p:ph type="title"/>
          </p:nvPr>
        </p:nvSpPr>
        <p:spPr>
          <a:xfrm>
            <a:off x="2171700" y="573280"/>
            <a:ext cx="6457950" cy="969771"/>
          </a:xfrm>
          <a:prstGeom prst="rect">
            <a:avLst/>
          </a:prstGeom>
          <a:noFill/>
          <a:ln>
            <a:noFill/>
          </a:ln>
        </p:spPr>
        <p:txBody>
          <a:bodyPr anchorCtr="0" anchor="ctr" bIns="34275" lIns="68575" spcFirstLastPara="1" rIns="68575" wrap="square" tIns="34275">
            <a:normAutofit/>
          </a:bodyPr>
          <a:lstStyle>
            <a:lvl1pPr lvl="0" marR="0" rtl="0" algn="r">
              <a:lnSpc>
                <a:spcPct val="90000"/>
              </a:lnSpc>
              <a:spcBef>
                <a:spcPts val="0"/>
              </a:spcBef>
              <a:spcAft>
                <a:spcPts val="0"/>
              </a:spcAft>
              <a:buClr>
                <a:schemeClr val="lt1"/>
              </a:buClr>
              <a:buSzPts val="3000"/>
              <a:buFont typeface="Century Gothic"/>
              <a:buNone/>
              <a:defRPr b="0" i="0" sz="30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258" name="Google Shape;258;p25"/>
          <p:cNvSpPr txBox="1"/>
          <p:nvPr>
            <p:ph idx="1" type="body"/>
          </p:nvPr>
        </p:nvSpPr>
        <p:spPr>
          <a:xfrm>
            <a:off x="514350" y="1645920"/>
            <a:ext cx="8115300" cy="3018094"/>
          </a:xfrm>
          <a:prstGeom prst="rect">
            <a:avLst/>
          </a:prstGeom>
          <a:noFill/>
          <a:ln>
            <a:noFill/>
          </a:ln>
        </p:spPr>
        <p:txBody>
          <a:bodyPr anchorCtr="0" anchor="t" bIns="34275" lIns="68575" spcFirstLastPara="1" rIns="68575" wrap="square" tIns="34275">
            <a:normAutofit/>
          </a:bodyPr>
          <a:lstStyle>
            <a:lvl1pPr indent="-336550" lvl="0" marL="457200" marR="0" rtl="0" algn="l">
              <a:lnSpc>
                <a:spcPct val="90000"/>
              </a:lnSpc>
              <a:spcBef>
                <a:spcPts val="800"/>
              </a:spcBef>
              <a:spcAft>
                <a:spcPts val="0"/>
              </a:spcAft>
              <a:buClr>
                <a:schemeClr val="lt1"/>
              </a:buClr>
              <a:buSzPts val="1700"/>
              <a:buFont typeface="Arial"/>
              <a:buChar char="•"/>
              <a:defRPr b="0" i="0" sz="1700" u="none" cap="none" strike="noStrike">
                <a:solidFill>
                  <a:schemeClr val="lt1"/>
                </a:solidFill>
                <a:latin typeface="Century Gothic"/>
                <a:ea typeface="Century Gothic"/>
                <a:cs typeface="Century Gothic"/>
                <a:sym typeface="Century Gothic"/>
              </a:defRPr>
            </a:lvl1pPr>
            <a:lvl2pPr indent="-323850" lvl="1" marL="9144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Century Gothic"/>
                <a:ea typeface="Century Gothic"/>
                <a:cs typeface="Century Gothic"/>
                <a:sym typeface="Century Gothic"/>
              </a:defRPr>
            </a:lvl2pPr>
            <a:lvl3pPr indent="-317500" lvl="2" marL="1371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Century Gothic"/>
                <a:ea typeface="Century Gothic"/>
                <a:cs typeface="Century Gothic"/>
                <a:sym typeface="Century Gothic"/>
              </a:defRPr>
            </a:lvl3pPr>
            <a:lvl4pPr indent="-304800" lvl="3" marL="1828800" marR="0" rtl="0" algn="l">
              <a:lnSpc>
                <a:spcPct val="90000"/>
              </a:lnSpc>
              <a:spcBef>
                <a:spcPts val="400"/>
              </a:spcBef>
              <a:spcAft>
                <a:spcPts val="0"/>
              </a:spcAft>
              <a:buClr>
                <a:schemeClr val="lt1"/>
              </a:buClr>
              <a:buSzPts val="1200"/>
              <a:buFont typeface="Arial"/>
              <a:buChar char="•"/>
              <a:defRPr b="0" i="0" sz="1200" u="none" cap="none" strike="noStrike">
                <a:solidFill>
                  <a:schemeClr val="lt1"/>
                </a:solidFill>
                <a:latin typeface="Century Gothic"/>
                <a:ea typeface="Century Gothic"/>
                <a:cs typeface="Century Gothic"/>
                <a:sym typeface="Century Gothic"/>
              </a:defRPr>
            </a:lvl4pPr>
            <a:lvl5pPr indent="-304800" lvl="4" marL="2286000" marR="0" rtl="0" algn="l">
              <a:lnSpc>
                <a:spcPct val="90000"/>
              </a:lnSpc>
              <a:spcBef>
                <a:spcPts val="400"/>
              </a:spcBef>
              <a:spcAft>
                <a:spcPts val="0"/>
              </a:spcAft>
              <a:buClr>
                <a:schemeClr val="lt1"/>
              </a:buClr>
              <a:buSzPts val="1200"/>
              <a:buFont typeface="Arial"/>
              <a:buChar char="•"/>
              <a:defRPr b="0" i="0" sz="1200" u="none" cap="none" strike="noStrike">
                <a:solidFill>
                  <a:schemeClr val="lt1"/>
                </a:solidFill>
                <a:latin typeface="Century Gothic"/>
                <a:ea typeface="Century Gothic"/>
                <a:cs typeface="Century Gothic"/>
                <a:sym typeface="Century Gothic"/>
              </a:defRPr>
            </a:lvl5pPr>
            <a:lvl6pPr indent="-304800" lvl="5" marL="2743200" marR="0" rtl="0" algn="l">
              <a:lnSpc>
                <a:spcPct val="90000"/>
              </a:lnSpc>
              <a:spcBef>
                <a:spcPts val="400"/>
              </a:spcBef>
              <a:spcAft>
                <a:spcPts val="0"/>
              </a:spcAft>
              <a:buClr>
                <a:schemeClr val="lt1"/>
              </a:buClr>
              <a:buSzPts val="1200"/>
              <a:buFont typeface="Arial"/>
              <a:buChar char="•"/>
              <a:defRPr b="0" i="0" sz="1200" u="none" cap="none" strike="noStrike">
                <a:solidFill>
                  <a:schemeClr val="lt1"/>
                </a:solidFill>
                <a:latin typeface="Century Gothic"/>
                <a:ea typeface="Century Gothic"/>
                <a:cs typeface="Century Gothic"/>
                <a:sym typeface="Century Gothic"/>
              </a:defRPr>
            </a:lvl6pPr>
            <a:lvl7pPr indent="-304800" lvl="6" marL="3200400" marR="0" rtl="0" algn="l">
              <a:lnSpc>
                <a:spcPct val="90000"/>
              </a:lnSpc>
              <a:spcBef>
                <a:spcPts val="400"/>
              </a:spcBef>
              <a:spcAft>
                <a:spcPts val="0"/>
              </a:spcAft>
              <a:buClr>
                <a:schemeClr val="lt1"/>
              </a:buClr>
              <a:buSzPts val="1200"/>
              <a:buFont typeface="Arial"/>
              <a:buChar char="•"/>
              <a:defRPr b="0" i="0" sz="1200" u="none" cap="none" strike="noStrike">
                <a:solidFill>
                  <a:schemeClr val="lt1"/>
                </a:solidFill>
                <a:latin typeface="Century Gothic"/>
                <a:ea typeface="Century Gothic"/>
                <a:cs typeface="Century Gothic"/>
                <a:sym typeface="Century Gothic"/>
              </a:defRPr>
            </a:lvl7pPr>
            <a:lvl8pPr indent="-304800" lvl="7" marL="3657600" marR="0" rtl="0" algn="l">
              <a:lnSpc>
                <a:spcPct val="90000"/>
              </a:lnSpc>
              <a:spcBef>
                <a:spcPts val="400"/>
              </a:spcBef>
              <a:spcAft>
                <a:spcPts val="0"/>
              </a:spcAft>
              <a:buClr>
                <a:schemeClr val="lt1"/>
              </a:buClr>
              <a:buSzPts val="1200"/>
              <a:buFont typeface="Arial"/>
              <a:buChar char="•"/>
              <a:defRPr b="0" i="0" sz="1200" u="none" cap="none" strike="noStrike">
                <a:solidFill>
                  <a:schemeClr val="lt1"/>
                </a:solidFill>
                <a:latin typeface="Century Gothic"/>
                <a:ea typeface="Century Gothic"/>
                <a:cs typeface="Century Gothic"/>
                <a:sym typeface="Century Gothic"/>
              </a:defRPr>
            </a:lvl8pPr>
            <a:lvl9pPr indent="-304800" lvl="8" marL="4114800" marR="0" rtl="0" algn="l">
              <a:lnSpc>
                <a:spcPct val="90000"/>
              </a:lnSpc>
              <a:spcBef>
                <a:spcPts val="400"/>
              </a:spcBef>
              <a:spcAft>
                <a:spcPts val="0"/>
              </a:spcAft>
              <a:buClr>
                <a:schemeClr val="lt1"/>
              </a:buClr>
              <a:buSzPts val="1200"/>
              <a:buFont typeface="Arial"/>
              <a:buChar char="•"/>
              <a:defRPr b="0" i="0" sz="1200" u="none" cap="none" strike="noStrike">
                <a:solidFill>
                  <a:schemeClr val="lt1"/>
                </a:solidFill>
                <a:latin typeface="Century Gothic"/>
                <a:ea typeface="Century Gothic"/>
                <a:cs typeface="Century Gothic"/>
                <a:sym typeface="Century Gothic"/>
              </a:defRPr>
            </a:lvl9pPr>
          </a:lstStyle>
          <a:p/>
        </p:txBody>
      </p:sp>
      <p:sp>
        <p:nvSpPr>
          <p:cNvPr id="259" name="Google Shape;259;p25"/>
          <p:cNvSpPr txBox="1"/>
          <p:nvPr>
            <p:ph idx="10" type="dt"/>
          </p:nvPr>
        </p:nvSpPr>
        <p:spPr>
          <a:xfrm>
            <a:off x="6446520" y="4767263"/>
            <a:ext cx="2183130" cy="273844"/>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0" i="0" sz="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260" name="Google Shape;260;p25"/>
          <p:cNvSpPr txBox="1"/>
          <p:nvPr>
            <p:ph idx="11" type="ftr"/>
          </p:nvPr>
        </p:nvSpPr>
        <p:spPr>
          <a:xfrm>
            <a:off x="514350" y="4766884"/>
            <a:ext cx="58293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261" name="Google Shape;261;p25"/>
          <p:cNvSpPr txBox="1"/>
          <p:nvPr>
            <p:ph idx="12" type="sldNum"/>
          </p:nvPr>
        </p:nvSpPr>
        <p:spPr>
          <a:xfrm>
            <a:off x="6572250" y="285750"/>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80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80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80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80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80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80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80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8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DDE6C3"/>
            </a:gs>
          </a:gsLst>
          <a:path path="circle">
            <a:fillToRect b="100%" r="100%"/>
          </a:path>
          <a:tileRect l="-100%" t="-100%"/>
        </a:gradFill>
      </p:bgPr>
    </p:bg>
    <p:spTree>
      <p:nvGrpSpPr>
        <p:cNvPr id="390" name="Shape 390"/>
        <p:cNvGrpSpPr/>
        <p:nvPr/>
      </p:nvGrpSpPr>
      <p:grpSpPr>
        <a:xfrm>
          <a:off x="0" y="0"/>
          <a:ext cx="0" cy="0"/>
          <a:chOff x="0" y="0"/>
          <a:chExt cx="0" cy="0"/>
        </a:xfrm>
      </p:grpSpPr>
      <p:grpSp>
        <p:nvGrpSpPr>
          <p:cNvPr id="391" name="Google Shape;391;p43"/>
          <p:cNvGrpSpPr/>
          <p:nvPr/>
        </p:nvGrpSpPr>
        <p:grpSpPr>
          <a:xfrm>
            <a:off x="1" y="171450"/>
            <a:ext cx="2138637" cy="4978971"/>
            <a:chOff x="2487613" y="285750"/>
            <a:chExt cx="2428875" cy="5654676"/>
          </a:xfrm>
        </p:grpSpPr>
        <p:sp>
          <p:nvSpPr>
            <p:cNvPr id="392" name="Google Shape;392;p43"/>
            <p:cNvSpPr/>
            <p:nvPr/>
          </p:nvSpPr>
          <p:spPr>
            <a:xfrm>
              <a:off x="2487613" y="2284413"/>
              <a:ext cx="85725" cy="533400"/>
            </a:xfrm>
            <a:custGeom>
              <a:rect b="b" l="l" r="r" t="t"/>
              <a:pathLst>
                <a:path extrusionOk="0" h="136" w="22">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3" name="Google Shape;393;p43"/>
            <p:cNvSpPr/>
            <p:nvPr/>
          </p:nvSpPr>
          <p:spPr>
            <a:xfrm>
              <a:off x="2597151" y="2779713"/>
              <a:ext cx="550863" cy="1978025"/>
            </a:xfrm>
            <a:custGeom>
              <a:rect b="b" l="l" r="r" t="t"/>
              <a:pathLst>
                <a:path extrusionOk="0" h="504" w="14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4" name="Google Shape;394;p43"/>
            <p:cNvSpPr/>
            <p:nvPr/>
          </p:nvSpPr>
          <p:spPr>
            <a:xfrm>
              <a:off x="3175001" y="4730750"/>
              <a:ext cx="519113" cy="1209675"/>
            </a:xfrm>
            <a:custGeom>
              <a:rect b="b" l="l" r="r" t="t"/>
              <a:pathLst>
                <a:path extrusionOk="0" h="308" w="132">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5" name="Google Shape;395;p43"/>
            <p:cNvSpPr/>
            <p:nvPr/>
          </p:nvSpPr>
          <p:spPr>
            <a:xfrm>
              <a:off x="3305176" y="5630863"/>
              <a:ext cx="146050" cy="309563"/>
            </a:xfrm>
            <a:custGeom>
              <a:rect b="b" l="l" r="r" t="t"/>
              <a:pathLst>
                <a:path extrusionOk="0" h="79" w="37">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6" name="Google Shape;396;p43"/>
            <p:cNvSpPr/>
            <p:nvPr/>
          </p:nvSpPr>
          <p:spPr>
            <a:xfrm>
              <a:off x="2573338" y="2817813"/>
              <a:ext cx="700088" cy="2835275"/>
            </a:xfrm>
            <a:custGeom>
              <a:rect b="b" l="l" r="r" t="t"/>
              <a:pathLst>
                <a:path extrusionOk="0" h="722" w="178">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7" name="Google Shape;397;p43"/>
            <p:cNvSpPr/>
            <p:nvPr/>
          </p:nvSpPr>
          <p:spPr>
            <a:xfrm>
              <a:off x="2506663" y="285750"/>
              <a:ext cx="90488" cy="2493963"/>
            </a:xfrm>
            <a:custGeom>
              <a:rect b="b" l="l" r="r" t="t"/>
              <a:pathLst>
                <a:path extrusionOk="0" h="635" w="23">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8" name="Google Shape;398;p43"/>
            <p:cNvSpPr/>
            <p:nvPr/>
          </p:nvSpPr>
          <p:spPr>
            <a:xfrm>
              <a:off x="2554288" y="2598738"/>
              <a:ext cx="66675" cy="420688"/>
            </a:xfrm>
            <a:custGeom>
              <a:rect b="b" l="l" r="r" t="t"/>
              <a:pathLst>
                <a:path extrusionOk="0" h="107" w="1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9" name="Google Shape;399;p43"/>
            <p:cNvSpPr/>
            <p:nvPr/>
          </p:nvSpPr>
          <p:spPr>
            <a:xfrm>
              <a:off x="3143251" y="4757738"/>
              <a:ext cx="161925" cy="873125"/>
            </a:xfrm>
            <a:custGeom>
              <a:rect b="b" l="l" r="r" t="t"/>
              <a:pathLst>
                <a:path extrusionOk="0" h="222" w="41">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0" name="Google Shape;400;p43"/>
            <p:cNvSpPr/>
            <p:nvPr/>
          </p:nvSpPr>
          <p:spPr>
            <a:xfrm>
              <a:off x="3148013" y="1282700"/>
              <a:ext cx="1768475" cy="3448050"/>
            </a:xfrm>
            <a:custGeom>
              <a:rect b="b" l="l" r="r" t="t"/>
              <a:pathLst>
                <a:path extrusionOk="0" h="878" w="45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1" name="Google Shape;401;p43"/>
            <p:cNvSpPr/>
            <p:nvPr/>
          </p:nvSpPr>
          <p:spPr>
            <a:xfrm>
              <a:off x="3273426" y="5653088"/>
              <a:ext cx="138113" cy="287338"/>
            </a:xfrm>
            <a:custGeom>
              <a:rect b="b" l="l" r="r" t="t"/>
              <a:pathLst>
                <a:path extrusionOk="0" h="73" w="35">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2" name="Google Shape;402;p43"/>
            <p:cNvSpPr/>
            <p:nvPr/>
          </p:nvSpPr>
          <p:spPr>
            <a:xfrm>
              <a:off x="3143251" y="4656138"/>
              <a:ext cx="31750" cy="188913"/>
            </a:xfrm>
            <a:custGeom>
              <a:rect b="b" l="l" r="r" t="t"/>
              <a:pathLst>
                <a:path extrusionOk="0" h="48" w="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3" name="Google Shape;403;p43"/>
            <p:cNvSpPr/>
            <p:nvPr/>
          </p:nvSpPr>
          <p:spPr>
            <a:xfrm>
              <a:off x="3211513" y="5410200"/>
              <a:ext cx="203200" cy="530225"/>
            </a:xfrm>
            <a:custGeom>
              <a:rect b="b" l="l" r="r" t="t"/>
              <a:pathLst>
                <a:path extrusionOk="0" h="135" w="52">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grpSp>
        <p:nvGrpSpPr>
          <p:cNvPr id="404" name="Google Shape;404;p43"/>
          <p:cNvGrpSpPr/>
          <p:nvPr/>
        </p:nvGrpSpPr>
        <p:grpSpPr>
          <a:xfrm>
            <a:off x="20416" y="-589"/>
            <a:ext cx="1767506" cy="5140529"/>
            <a:chOff x="6627813" y="194833"/>
            <a:chExt cx="1952625" cy="5678918"/>
          </a:xfrm>
        </p:grpSpPr>
        <p:sp>
          <p:nvSpPr>
            <p:cNvPr id="405" name="Google Shape;405;p43"/>
            <p:cNvSpPr/>
            <p:nvPr/>
          </p:nvSpPr>
          <p:spPr>
            <a:xfrm>
              <a:off x="6627813" y="194833"/>
              <a:ext cx="409575" cy="3646488"/>
            </a:xfrm>
            <a:custGeom>
              <a:rect b="b" l="l" r="r" t="t"/>
              <a:pathLst>
                <a:path extrusionOk="0" h="920" w="103">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6" name="Google Shape;406;p43"/>
            <p:cNvSpPr/>
            <p:nvPr/>
          </p:nvSpPr>
          <p:spPr>
            <a:xfrm>
              <a:off x="7061201" y="3771900"/>
              <a:ext cx="350838" cy="1309688"/>
            </a:xfrm>
            <a:custGeom>
              <a:rect b="b" l="l" r="r" t="t"/>
              <a:pathLst>
                <a:path extrusionOk="0" h="330" w="88">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7" name="Google Shape;407;p43"/>
            <p:cNvSpPr/>
            <p:nvPr/>
          </p:nvSpPr>
          <p:spPr>
            <a:xfrm>
              <a:off x="7439026" y="5053013"/>
              <a:ext cx="357188" cy="820738"/>
            </a:xfrm>
            <a:custGeom>
              <a:rect b="b" l="l" r="r" t="t"/>
              <a:pathLst>
                <a:path extrusionOk="0" h="207" w="9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8" name="Google Shape;408;p43"/>
            <p:cNvSpPr/>
            <p:nvPr/>
          </p:nvSpPr>
          <p:spPr>
            <a:xfrm>
              <a:off x="7037388" y="3811588"/>
              <a:ext cx="457200" cy="1852613"/>
            </a:xfrm>
            <a:custGeom>
              <a:rect b="b" l="l" r="r" t="t"/>
              <a:pathLst>
                <a:path extrusionOk="0" h="467" w="115">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9" name="Google Shape;409;p43"/>
            <p:cNvSpPr/>
            <p:nvPr/>
          </p:nvSpPr>
          <p:spPr>
            <a:xfrm>
              <a:off x="6992938" y="1263650"/>
              <a:ext cx="144463" cy="2508250"/>
            </a:xfrm>
            <a:custGeom>
              <a:rect b="b" l="l" r="r" t="t"/>
              <a:pathLst>
                <a:path extrusionOk="0" h="633" w="36">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0" name="Google Shape;410;p43"/>
            <p:cNvSpPr/>
            <p:nvPr/>
          </p:nvSpPr>
          <p:spPr>
            <a:xfrm>
              <a:off x="7526338" y="5640388"/>
              <a:ext cx="111125" cy="233363"/>
            </a:xfrm>
            <a:custGeom>
              <a:rect b="b" l="l" r="r" t="t"/>
              <a:pathLst>
                <a:path extrusionOk="0" h="59" w="28">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1" name="Google Shape;411;p43"/>
            <p:cNvSpPr/>
            <p:nvPr/>
          </p:nvSpPr>
          <p:spPr>
            <a:xfrm>
              <a:off x="7021513" y="3598863"/>
              <a:ext cx="68263" cy="423863"/>
            </a:xfrm>
            <a:custGeom>
              <a:rect b="b" l="l" r="r" t="t"/>
              <a:pathLst>
                <a:path extrusionOk="0" h="107" w="1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2" name="Google Shape;412;p43"/>
            <p:cNvSpPr/>
            <p:nvPr/>
          </p:nvSpPr>
          <p:spPr>
            <a:xfrm>
              <a:off x="7412038" y="2801938"/>
              <a:ext cx="1168400" cy="2251075"/>
            </a:xfrm>
            <a:custGeom>
              <a:rect b="b" l="l" r="r" t="t"/>
              <a:pathLst>
                <a:path extrusionOk="0" h="568" w="294">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3" name="Google Shape;413;p43"/>
            <p:cNvSpPr/>
            <p:nvPr/>
          </p:nvSpPr>
          <p:spPr>
            <a:xfrm>
              <a:off x="7494588" y="5664200"/>
              <a:ext cx="100013" cy="209550"/>
            </a:xfrm>
            <a:custGeom>
              <a:rect b="b" l="l" r="r" t="t"/>
              <a:pathLst>
                <a:path extrusionOk="0" h="53" w="25">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4" name="Google Shape;414;p43"/>
            <p:cNvSpPr/>
            <p:nvPr/>
          </p:nvSpPr>
          <p:spPr>
            <a:xfrm>
              <a:off x="7412038" y="5081588"/>
              <a:ext cx="114300" cy="558800"/>
            </a:xfrm>
            <a:custGeom>
              <a:rect b="b" l="l" r="r" t="t"/>
              <a:pathLst>
                <a:path extrusionOk="0" h="141" w="29">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5" name="Google Shape;415;p43"/>
            <p:cNvSpPr/>
            <p:nvPr/>
          </p:nvSpPr>
          <p:spPr>
            <a:xfrm>
              <a:off x="7412038" y="4978400"/>
              <a:ext cx="31750" cy="188913"/>
            </a:xfrm>
            <a:custGeom>
              <a:rect b="b" l="l" r="r" t="t"/>
              <a:pathLst>
                <a:path extrusionOk="0" h="48" w="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6" name="Google Shape;416;p43"/>
            <p:cNvSpPr/>
            <p:nvPr/>
          </p:nvSpPr>
          <p:spPr>
            <a:xfrm>
              <a:off x="7439026" y="5434013"/>
              <a:ext cx="174625" cy="439738"/>
            </a:xfrm>
            <a:custGeom>
              <a:rect b="b" l="l" r="r" t="t"/>
              <a:pathLst>
                <a:path extrusionOk="0" h="111" w="44">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417" name="Google Shape;417;p43"/>
          <p:cNvSpPr/>
          <p:nvPr/>
        </p:nvSpPr>
        <p:spPr>
          <a:xfrm>
            <a:off x="0" y="0"/>
            <a:ext cx="137160" cy="5143500"/>
          </a:xfrm>
          <a:prstGeom prst="rect">
            <a:avLst/>
          </a:prstGeom>
          <a:solidFill>
            <a:schemeClr val="dk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8" name="Google Shape;418;p43"/>
          <p:cNvSpPr txBox="1"/>
          <p:nvPr>
            <p:ph type="title"/>
          </p:nvPr>
        </p:nvSpPr>
        <p:spPr>
          <a:xfrm>
            <a:off x="1944693" y="468083"/>
            <a:ext cx="6683765" cy="960668"/>
          </a:xfrm>
          <a:prstGeom prst="rect">
            <a:avLst/>
          </a:prstGeom>
          <a:noFill/>
          <a:ln>
            <a:noFill/>
          </a:ln>
        </p:spPr>
        <p:txBody>
          <a:bodyPr anchorCtr="0" anchor="t" bIns="34275" lIns="68575" spcFirstLastPara="1" rIns="68575" wrap="square" tIns="34275">
            <a:normAutofit/>
          </a:bodyPr>
          <a:lstStyle>
            <a:lvl1pPr lvl="0" marR="0" rtl="0" algn="l">
              <a:spcBef>
                <a:spcPts val="0"/>
              </a:spcBef>
              <a:spcAft>
                <a:spcPts val="0"/>
              </a:spcAft>
              <a:buClr>
                <a:srgbClr val="262626"/>
              </a:buClr>
              <a:buSzPts val="2700"/>
              <a:buFont typeface="Century Gothic"/>
              <a:buNone/>
              <a:defRPr b="0" i="0" sz="2700" u="none" cap="none" strike="noStrike">
                <a:solidFill>
                  <a:srgbClr val="262626"/>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dk2"/>
                </a:solidFill>
              </a:defRPr>
            </a:lvl2pPr>
            <a:lvl3pPr lvl="2" marR="0" rtl="0" algn="l">
              <a:spcBef>
                <a:spcPts val="0"/>
              </a:spcBef>
              <a:spcAft>
                <a:spcPts val="0"/>
              </a:spcAft>
              <a:buSzPts val="1100"/>
              <a:buNone/>
              <a:defRPr b="0" i="0" sz="1400" u="none" cap="none" strike="noStrike">
                <a:solidFill>
                  <a:schemeClr val="dk2"/>
                </a:solidFill>
              </a:defRPr>
            </a:lvl3pPr>
            <a:lvl4pPr lvl="3" marR="0" rtl="0" algn="l">
              <a:spcBef>
                <a:spcPts val="0"/>
              </a:spcBef>
              <a:spcAft>
                <a:spcPts val="0"/>
              </a:spcAft>
              <a:buSzPts val="1100"/>
              <a:buNone/>
              <a:defRPr b="0" i="0" sz="1400" u="none" cap="none" strike="noStrike">
                <a:solidFill>
                  <a:schemeClr val="dk2"/>
                </a:solidFill>
              </a:defRPr>
            </a:lvl4pPr>
            <a:lvl5pPr lvl="4" marR="0" rtl="0" algn="l">
              <a:spcBef>
                <a:spcPts val="0"/>
              </a:spcBef>
              <a:spcAft>
                <a:spcPts val="0"/>
              </a:spcAft>
              <a:buSzPts val="1100"/>
              <a:buNone/>
              <a:defRPr b="0" i="0" sz="1400" u="none" cap="none" strike="noStrike">
                <a:solidFill>
                  <a:schemeClr val="dk2"/>
                </a:solidFill>
              </a:defRPr>
            </a:lvl5pPr>
            <a:lvl6pPr lvl="5" marR="0" rtl="0" algn="l">
              <a:spcBef>
                <a:spcPts val="0"/>
              </a:spcBef>
              <a:spcAft>
                <a:spcPts val="0"/>
              </a:spcAft>
              <a:buSzPts val="1100"/>
              <a:buNone/>
              <a:defRPr b="0" i="0" sz="1400" u="none" cap="none" strike="noStrike">
                <a:solidFill>
                  <a:schemeClr val="dk2"/>
                </a:solidFill>
              </a:defRPr>
            </a:lvl6pPr>
            <a:lvl7pPr lvl="6" marR="0" rtl="0" algn="l">
              <a:spcBef>
                <a:spcPts val="0"/>
              </a:spcBef>
              <a:spcAft>
                <a:spcPts val="0"/>
              </a:spcAft>
              <a:buSzPts val="1100"/>
              <a:buNone/>
              <a:defRPr b="0" i="0" sz="1400" u="none" cap="none" strike="noStrike">
                <a:solidFill>
                  <a:schemeClr val="dk2"/>
                </a:solidFill>
              </a:defRPr>
            </a:lvl7pPr>
            <a:lvl8pPr lvl="7" marR="0" rtl="0" algn="l">
              <a:spcBef>
                <a:spcPts val="0"/>
              </a:spcBef>
              <a:spcAft>
                <a:spcPts val="0"/>
              </a:spcAft>
              <a:buSzPts val="1100"/>
              <a:buNone/>
              <a:defRPr b="0" i="0" sz="1400" u="none" cap="none" strike="noStrike">
                <a:solidFill>
                  <a:schemeClr val="dk2"/>
                </a:solidFill>
              </a:defRPr>
            </a:lvl8pPr>
            <a:lvl9pPr lvl="8" marR="0" rtl="0" algn="l">
              <a:spcBef>
                <a:spcPts val="0"/>
              </a:spcBef>
              <a:spcAft>
                <a:spcPts val="0"/>
              </a:spcAft>
              <a:buSzPts val="1100"/>
              <a:buNone/>
              <a:defRPr b="0" i="0" sz="1400" u="none" cap="none" strike="noStrike">
                <a:solidFill>
                  <a:schemeClr val="dk2"/>
                </a:solidFill>
              </a:defRPr>
            </a:lvl9pPr>
          </a:lstStyle>
          <a:p/>
        </p:txBody>
      </p:sp>
      <p:sp>
        <p:nvSpPr>
          <p:cNvPr id="419" name="Google Shape;419;p43"/>
          <p:cNvSpPr txBox="1"/>
          <p:nvPr>
            <p:ph idx="1" type="body"/>
          </p:nvPr>
        </p:nvSpPr>
        <p:spPr>
          <a:xfrm>
            <a:off x="1941909" y="1600200"/>
            <a:ext cx="6686550" cy="2914650"/>
          </a:xfrm>
          <a:prstGeom prst="rect">
            <a:avLst/>
          </a:prstGeom>
          <a:noFill/>
          <a:ln>
            <a:noFill/>
          </a:ln>
        </p:spPr>
        <p:txBody>
          <a:bodyPr anchorCtr="0" anchor="t" bIns="34275" lIns="68575" spcFirstLastPara="1" rIns="68575" wrap="square" tIns="34275">
            <a:normAutofit/>
          </a:bodyPr>
          <a:lstStyle>
            <a:lvl1pPr indent="-317500" lvl="0" marL="457200" marR="0" rtl="0" algn="l">
              <a:spcBef>
                <a:spcPts val="800"/>
              </a:spcBef>
              <a:spcAft>
                <a:spcPts val="0"/>
              </a:spcAft>
              <a:buClr>
                <a:schemeClr val="accent1"/>
              </a:buClr>
              <a:buSzPts val="1400"/>
              <a:buFont typeface="Noto Sans Symbols"/>
              <a:buChar char="🠶"/>
              <a:defRPr b="0" i="0" sz="1400" u="none" cap="none" strike="noStrike">
                <a:solidFill>
                  <a:srgbClr val="3F3F3F"/>
                </a:solidFill>
                <a:latin typeface="Century Gothic"/>
                <a:ea typeface="Century Gothic"/>
                <a:cs typeface="Century Gothic"/>
                <a:sym typeface="Century Gothic"/>
              </a:defRPr>
            </a:lvl1pPr>
            <a:lvl2pPr indent="-304800" lvl="1" marL="914400" marR="0" rtl="0" algn="l">
              <a:spcBef>
                <a:spcPts val="8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2pPr>
            <a:lvl3pPr indent="-298450" lvl="2" marL="1371600" marR="0" rtl="0" algn="l">
              <a:spcBef>
                <a:spcPts val="800"/>
              </a:spcBef>
              <a:spcAft>
                <a:spcPts val="0"/>
              </a:spcAft>
              <a:buClr>
                <a:schemeClr val="accent1"/>
              </a:buClr>
              <a:buSzPts val="1100"/>
              <a:buFont typeface="Noto Sans Symbols"/>
              <a:buChar char="🠶"/>
              <a:defRPr b="0" i="0" sz="1100" u="none" cap="none" strike="noStrike">
                <a:solidFill>
                  <a:srgbClr val="3F3F3F"/>
                </a:solidFill>
                <a:latin typeface="Century Gothic"/>
                <a:ea typeface="Century Gothic"/>
                <a:cs typeface="Century Gothic"/>
                <a:sym typeface="Century Gothic"/>
              </a:defRPr>
            </a:lvl3pPr>
            <a:lvl4pPr indent="-285750" lvl="3" marL="1828800" marR="0" rtl="0" algn="l">
              <a:spcBef>
                <a:spcPts val="800"/>
              </a:spcBef>
              <a:spcAft>
                <a:spcPts val="0"/>
              </a:spcAft>
              <a:buClr>
                <a:schemeClr val="accent1"/>
              </a:buClr>
              <a:buSzPts val="900"/>
              <a:buFont typeface="Noto Sans Symbols"/>
              <a:buChar char="🠶"/>
              <a:defRPr b="0" i="0" sz="900" u="none" cap="none" strike="noStrike">
                <a:solidFill>
                  <a:srgbClr val="3F3F3F"/>
                </a:solidFill>
                <a:latin typeface="Century Gothic"/>
                <a:ea typeface="Century Gothic"/>
                <a:cs typeface="Century Gothic"/>
                <a:sym typeface="Century Gothic"/>
              </a:defRPr>
            </a:lvl4pPr>
            <a:lvl5pPr indent="-285750" lvl="4" marL="2286000" marR="0" rtl="0" algn="l">
              <a:spcBef>
                <a:spcPts val="800"/>
              </a:spcBef>
              <a:spcAft>
                <a:spcPts val="0"/>
              </a:spcAft>
              <a:buClr>
                <a:schemeClr val="accent1"/>
              </a:buClr>
              <a:buSzPts val="900"/>
              <a:buFont typeface="Noto Sans Symbols"/>
              <a:buChar char="🠶"/>
              <a:defRPr b="0" i="0" sz="900" u="none" cap="none" strike="noStrike">
                <a:solidFill>
                  <a:srgbClr val="3F3F3F"/>
                </a:solidFill>
                <a:latin typeface="Century Gothic"/>
                <a:ea typeface="Century Gothic"/>
                <a:cs typeface="Century Gothic"/>
                <a:sym typeface="Century Gothic"/>
              </a:defRPr>
            </a:lvl5pPr>
            <a:lvl6pPr indent="-285750" lvl="5" marL="2743200" marR="0" rtl="0" algn="l">
              <a:spcBef>
                <a:spcPts val="800"/>
              </a:spcBef>
              <a:spcAft>
                <a:spcPts val="0"/>
              </a:spcAft>
              <a:buClr>
                <a:schemeClr val="accent1"/>
              </a:buClr>
              <a:buSzPts val="900"/>
              <a:buFont typeface="Noto Sans Symbols"/>
              <a:buChar char="🠶"/>
              <a:defRPr b="0" i="0" sz="900" u="none" cap="none" strike="noStrike">
                <a:solidFill>
                  <a:srgbClr val="3F3F3F"/>
                </a:solidFill>
                <a:latin typeface="Century Gothic"/>
                <a:ea typeface="Century Gothic"/>
                <a:cs typeface="Century Gothic"/>
                <a:sym typeface="Century Gothic"/>
              </a:defRPr>
            </a:lvl6pPr>
            <a:lvl7pPr indent="-285750" lvl="6" marL="3200400" marR="0" rtl="0" algn="l">
              <a:spcBef>
                <a:spcPts val="800"/>
              </a:spcBef>
              <a:spcAft>
                <a:spcPts val="0"/>
              </a:spcAft>
              <a:buClr>
                <a:schemeClr val="accent1"/>
              </a:buClr>
              <a:buSzPts val="900"/>
              <a:buFont typeface="Noto Sans Symbols"/>
              <a:buChar char="🠶"/>
              <a:defRPr b="0" i="0" sz="900" u="none" cap="none" strike="noStrike">
                <a:solidFill>
                  <a:srgbClr val="3F3F3F"/>
                </a:solidFill>
                <a:latin typeface="Century Gothic"/>
                <a:ea typeface="Century Gothic"/>
                <a:cs typeface="Century Gothic"/>
                <a:sym typeface="Century Gothic"/>
              </a:defRPr>
            </a:lvl7pPr>
            <a:lvl8pPr indent="-285750" lvl="7" marL="3657600" marR="0" rtl="0" algn="l">
              <a:spcBef>
                <a:spcPts val="800"/>
              </a:spcBef>
              <a:spcAft>
                <a:spcPts val="0"/>
              </a:spcAft>
              <a:buClr>
                <a:schemeClr val="accent1"/>
              </a:buClr>
              <a:buSzPts val="900"/>
              <a:buFont typeface="Noto Sans Symbols"/>
              <a:buChar char="🠶"/>
              <a:defRPr b="0" i="0" sz="900" u="none" cap="none" strike="noStrike">
                <a:solidFill>
                  <a:srgbClr val="3F3F3F"/>
                </a:solidFill>
                <a:latin typeface="Century Gothic"/>
                <a:ea typeface="Century Gothic"/>
                <a:cs typeface="Century Gothic"/>
                <a:sym typeface="Century Gothic"/>
              </a:defRPr>
            </a:lvl8pPr>
            <a:lvl9pPr indent="-285750" lvl="8" marL="4114800" marR="0" rtl="0" algn="l">
              <a:spcBef>
                <a:spcPts val="800"/>
              </a:spcBef>
              <a:spcAft>
                <a:spcPts val="0"/>
              </a:spcAft>
              <a:buClr>
                <a:schemeClr val="accent1"/>
              </a:buClr>
              <a:buSzPts val="900"/>
              <a:buFont typeface="Noto Sans Symbols"/>
              <a:buChar char="🠶"/>
              <a:defRPr b="0" i="0" sz="900" u="none" cap="none" strike="noStrike">
                <a:solidFill>
                  <a:srgbClr val="3F3F3F"/>
                </a:solidFill>
                <a:latin typeface="Century Gothic"/>
                <a:ea typeface="Century Gothic"/>
                <a:cs typeface="Century Gothic"/>
                <a:sym typeface="Century Gothic"/>
              </a:defRPr>
            </a:lvl9pPr>
          </a:lstStyle>
          <a:p/>
        </p:txBody>
      </p:sp>
      <p:sp>
        <p:nvSpPr>
          <p:cNvPr id="420" name="Google Shape;420;p43"/>
          <p:cNvSpPr txBox="1"/>
          <p:nvPr>
            <p:ph idx="10" type="dt"/>
          </p:nvPr>
        </p:nvSpPr>
        <p:spPr>
          <a:xfrm>
            <a:off x="7771209" y="4597828"/>
            <a:ext cx="859712" cy="277797"/>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0" i="0" sz="7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421" name="Google Shape;421;p43"/>
          <p:cNvSpPr txBox="1"/>
          <p:nvPr>
            <p:ph idx="11" type="ftr"/>
          </p:nvPr>
        </p:nvSpPr>
        <p:spPr>
          <a:xfrm>
            <a:off x="1941909" y="4601856"/>
            <a:ext cx="5714999"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7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422" name="Google Shape;422;p43"/>
          <p:cNvSpPr txBox="1"/>
          <p:nvPr>
            <p:ph idx="12" type="sldNum"/>
          </p:nvPr>
        </p:nvSpPr>
        <p:spPr>
          <a:xfrm>
            <a:off x="398859" y="590837"/>
            <a:ext cx="584825"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500" u="none" cap="none" strike="noStrike">
                <a:solidFill>
                  <a:srgbClr val="FEFFFF"/>
                </a:solidFill>
                <a:latin typeface="Century Gothic"/>
                <a:ea typeface="Century Gothic"/>
                <a:cs typeface="Century Gothic"/>
                <a:sym typeface="Century Gothic"/>
              </a:defRPr>
            </a:lvl1pPr>
            <a:lvl2pPr indent="0" lvl="1" marL="0" marR="0" rtl="0" algn="r">
              <a:spcBef>
                <a:spcPts val="0"/>
              </a:spcBef>
              <a:buNone/>
              <a:defRPr b="0" i="0" sz="1500" u="none" cap="none" strike="noStrike">
                <a:solidFill>
                  <a:srgbClr val="FEFFFF"/>
                </a:solidFill>
                <a:latin typeface="Century Gothic"/>
                <a:ea typeface="Century Gothic"/>
                <a:cs typeface="Century Gothic"/>
                <a:sym typeface="Century Gothic"/>
              </a:defRPr>
            </a:lvl2pPr>
            <a:lvl3pPr indent="0" lvl="2" marL="0" marR="0" rtl="0" algn="r">
              <a:spcBef>
                <a:spcPts val="0"/>
              </a:spcBef>
              <a:buNone/>
              <a:defRPr b="0" i="0" sz="1500" u="none" cap="none" strike="noStrike">
                <a:solidFill>
                  <a:srgbClr val="FEFFFF"/>
                </a:solidFill>
                <a:latin typeface="Century Gothic"/>
                <a:ea typeface="Century Gothic"/>
                <a:cs typeface="Century Gothic"/>
                <a:sym typeface="Century Gothic"/>
              </a:defRPr>
            </a:lvl3pPr>
            <a:lvl4pPr indent="0" lvl="3" marL="0" marR="0" rtl="0" algn="r">
              <a:spcBef>
                <a:spcPts val="0"/>
              </a:spcBef>
              <a:buNone/>
              <a:defRPr b="0" i="0" sz="1500" u="none" cap="none" strike="noStrike">
                <a:solidFill>
                  <a:srgbClr val="FEFFFF"/>
                </a:solidFill>
                <a:latin typeface="Century Gothic"/>
                <a:ea typeface="Century Gothic"/>
                <a:cs typeface="Century Gothic"/>
                <a:sym typeface="Century Gothic"/>
              </a:defRPr>
            </a:lvl4pPr>
            <a:lvl5pPr indent="0" lvl="4" marL="0" marR="0" rtl="0" algn="r">
              <a:spcBef>
                <a:spcPts val="0"/>
              </a:spcBef>
              <a:buNone/>
              <a:defRPr b="0" i="0" sz="1500" u="none" cap="none" strike="noStrike">
                <a:solidFill>
                  <a:srgbClr val="FEFFFF"/>
                </a:solidFill>
                <a:latin typeface="Century Gothic"/>
                <a:ea typeface="Century Gothic"/>
                <a:cs typeface="Century Gothic"/>
                <a:sym typeface="Century Gothic"/>
              </a:defRPr>
            </a:lvl5pPr>
            <a:lvl6pPr indent="0" lvl="5" marL="0" marR="0" rtl="0" algn="r">
              <a:spcBef>
                <a:spcPts val="0"/>
              </a:spcBef>
              <a:buNone/>
              <a:defRPr b="0" i="0" sz="1500" u="none" cap="none" strike="noStrike">
                <a:solidFill>
                  <a:srgbClr val="FEFFFF"/>
                </a:solidFill>
                <a:latin typeface="Century Gothic"/>
                <a:ea typeface="Century Gothic"/>
                <a:cs typeface="Century Gothic"/>
                <a:sym typeface="Century Gothic"/>
              </a:defRPr>
            </a:lvl6pPr>
            <a:lvl7pPr indent="0" lvl="6" marL="0" marR="0" rtl="0" algn="r">
              <a:spcBef>
                <a:spcPts val="0"/>
              </a:spcBef>
              <a:buNone/>
              <a:defRPr b="0" i="0" sz="1500" u="none" cap="none" strike="noStrike">
                <a:solidFill>
                  <a:srgbClr val="FEFFFF"/>
                </a:solidFill>
                <a:latin typeface="Century Gothic"/>
                <a:ea typeface="Century Gothic"/>
                <a:cs typeface="Century Gothic"/>
                <a:sym typeface="Century Gothic"/>
              </a:defRPr>
            </a:lvl7pPr>
            <a:lvl8pPr indent="0" lvl="7" marL="0" marR="0" rtl="0" algn="r">
              <a:spcBef>
                <a:spcPts val="0"/>
              </a:spcBef>
              <a:buNone/>
              <a:defRPr b="0" i="0" sz="1500" u="none" cap="none" strike="noStrike">
                <a:solidFill>
                  <a:srgbClr val="FEFFFF"/>
                </a:solidFill>
                <a:latin typeface="Century Gothic"/>
                <a:ea typeface="Century Gothic"/>
                <a:cs typeface="Century Gothic"/>
                <a:sym typeface="Century Gothic"/>
              </a:defRPr>
            </a:lvl8pPr>
            <a:lvl9pPr indent="0" lvl="8" marL="0" marR="0" rtl="0" algn="r">
              <a:spcBef>
                <a:spcPts val="0"/>
              </a:spcBef>
              <a:buNone/>
              <a:defRPr b="0" i="0" sz="15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30.png"/><Relationship Id="rId4" Type="http://schemas.openxmlformats.org/officeDocument/2006/relationships/image" Target="../media/image6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 Id="rId3" Type="http://schemas.openxmlformats.org/officeDocument/2006/relationships/image" Target="../media/image6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image" Target="../media/image66.png"/><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image" Target="../media/image70.png"/><Relationship Id="rId4" Type="http://schemas.openxmlformats.org/officeDocument/2006/relationships/image" Target="../media/image7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8.xml"/><Relationship Id="rId3" Type="http://schemas.openxmlformats.org/officeDocument/2006/relationships/image" Target="../media/image34.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9.xml"/><Relationship Id="rId3" Type="http://schemas.openxmlformats.org/officeDocument/2006/relationships/image" Target="../media/image69.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0.xml"/><Relationship Id="rId3" Type="http://schemas.openxmlformats.org/officeDocument/2006/relationships/image" Target="../media/image19.jpg"/><Relationship Id="rId4" Type="http://schemas.openxmlformats.org/officeDocument/2006/relationships/image" Target="../media/image38.jpg"/><Relationship Id="rId5"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2.xml"/><Relationship Id="rId3" Type="http://schemas.openxmlformats.org/officeDocument/2006/relationships/image" Target="../media/image21.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3.xml"/><Relationship Id="rId3" Type="http://schemas.openxmlformats.org/officeDocument/2006/relationships/image" Target="../media/image21.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4.xml"/><Relationship Id="rId3" Type="http://schemas.openxmlformats.org/officeDocument/2006/relationships/image" Target="../media/image21.png"/><Relationship Id="rId4" Type="http://schemas.openxmlformats.org/officeDocument/2006/relationships/image" Target="../media/image37.png"/><Relationship Id="rId5"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5.xml"/><Relationship Id="rId3" Type="http://schemas.openxmlformats.org/officeDocument/2006/relationships/image" Target="../media/image21.pn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6.xml"/><Relationship Id="rId3" Type="http://schemas.openxmlformats.org/officeDocument/2006/relationships/image" Target="../media/image49.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7.xml"/><Relationship Id="rId3" Type="http://schemas.openxmlformats.org/officeDocument/2006/relationships/image" Target="../media/image49.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8.xml"/><Relationship Id="rId3" Type="http://schemas.openxmlformats.org/officeDocument/2006/relationships/image" Target="../media/image35.pn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9.xml"/><Relationship Id="rId3" Type="http://schemas.openxmlformats.org/officeDocument/2006/relationships/image" Target="../media/image35.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0.xml"/><Relationship Id="rId3" Type="http://schemas.openxmlformats.org/officeDocument/2006/relationships/image" Target="../media/image46.png"/><Relationship Id="rId4" Type="http://schemas.openxmlformats.org/officeDocument/2006/relationships/image" Target="../media/image48.png"/><Relationship Id="rId5" Type="http://schemas.openxmlformats.org/officeDocument/2006/relationships/image" Target="../media/image43.png"/><Relationship Id="rId6"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1.xml"/><Relationship Id="rId3" Type="http://schemas.openxmlformats.org/officeDocument/2006/relationships/image" Target="../media/image54.png"/><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2.xml"/><Relationship Id="rId3" Type="http://schemas.openxmlformats.org/officeDocument/2006/relationships/image" Target="../media/image5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3.xml"/><Relationship Id="rId3" Type="http://schemas.openxmlformats.org/officeDocument/2006/relationships/image" Target="../media/image52.png"/><Relationship Id="rId4" Type="http://schemas.openxmlformats.org/officeDocument/2006/relationships/image" Target="../media/image56.png"/><Relationship Id="rId5" Type="http://schemas.openxmlformats.org/officeDocument/2006/relationships/image" Target="../media/image6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4.xml"/><Relationship Id="rId3" Type="http://schemas.openxmlformats.org/officeDocument/2006/relationships/image" Target="../media/image5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5.xml"/><Relationship Id="rId3" Type="http://schemas.openxmlformats.org/officeDocument/2006/relationships/image" Target="../media/image5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6.xml"/><Relationship Id="rId3" Type="http://schemas.openxmlformats.org/officeDocument/2006/relationships/image" Target="../media/image60.png"/><Relationship Id="rId4" Type="http://schemas.openxmlformats.org/officeDocument/2006/relationships/image" Target="../media/image6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7.xml"/><Relationship Id="rId3" Type="http://schemas.openxmlformats.org/officeDocument/2006/relationships/image" Target="../media/image6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8.xml"/><Relationship Id="rId3" Type="http://schemas.openxmlformats.org/officeDocument/2006/relationships/image" Target="../media/image57.png"/><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6.png"/><Relationship Id="rId5" Type="http://schemas.openxmlformats.org/officeDocument/2006/relationships/image" Target="../media/image18.png"/><Relationship Id="rId6"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60"/>
          <p:cNvSpPr txBox="1"/>
          <p:nvPr>
            <p:ph type="ctrTitle"/>
          </p:nvPr>
        </p:nvSpPr>
        <p:spPr>
          <a:xfrm>
            <a:off x="2975450" y="1719150"/>
            <a:ext cx="6168600" cy="18588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000"/>
              <a:buNone/>
            </a:pPr>
            <a:r>
              <a:rPr lang="en" sz="5600"/>
              <a:t>  </a:t>
            </a:r>
            <a:r>
              <a:rPr b="1" lang="en" sz="5600"/>
              <a:t>RISC-V &amp; HPC</a:t>
            </a:r>
            <a:endParaRPr b="1" sz="5600"/>
          </a:p>
        </p:txBody>
      </p:sp>
      <p:pic>
        <p:nvPicPr>
          <p:cNvPr id="550" name="Google Shape;550;p60"/>
          <p:cNvPicPr preferRelativeResize="0"/>
          <p:nvPr/>
        </p:nvPicPr>
        <p:blipFill>
          <a:blip r:embed="rId3">
            <a:alphaModFix/>
          </a:blip>
          <a:stretch>
            <a:fillRect/>
          </a:stretch>
        </p:blipFill>
        <p:spPr>
          <a:xfrm>
            <a:off x="6908425" y="42000"/>
            <a:ext cx="2849100" cy="1571650"/>
          </a:xfrm>
          <a:prstGeom prst="rect">
            <a:avLst/>
          </a:prstGeom>
          <a:noFill/>
          <a:ln>
            <a:noFill/>
          </a:ln>
        </p:spPr>
      </p:pic>
      <p:pic>
        <p:nvPicPr>
          <p:cNvPr id="551" name="Google Shape;551;p60"/>
          <p:cNvPicPr preferRelativeResize="0"/>
          <p:nvPr/>
        </p:nvPicPr>
        <p:blipFill rotWithShape="1">
          <a:blip r:embed="rId4">
            <a:alphaModFix/>
          </a:blip>
          <a:srcRect b="0" l="-1790" r="1789" t="0"/>
          <a:stretch/>
        </p:blipFill>
        <p:spPr>
          <a:xfrm>
            <a:off x="4766450" y="-607075"/>
            <a:ext cx="3286625" cy="2466400"/>
          </a:xfrm>
          <a:prstGeom prst="rect">
            <a:avLst/>
          </a:prstGeom>
          <a:noFill/>
          <a:ln>
            <a:noFill/>
          </a:ln>
        </p:spPr>
      </p:pic>
      <p:sp>
        <p:nvSpPr>
          <p:cNvPr id="552" name="Google Shape;552;p60"/>
          <p:cNvSpPr txBox="1"/>
          <p:nvPr/>
        </p:nvSpPr>
        <p:spPr>
          <a:xfrm>
            <a:off x="201700" y="2907925"/>
            <a:ext cx="4134900" cy="19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Lato"/>
                <a:ea typeface="Lato"/>
                <a:cs typeface="Lato"/>
                <a:sym typeface="Lato"/>
              </a:rPr>
              <a:t>Guided by :</a:t>
            </a:r>
            <a:endParaRPr sz="15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lang="en" sz="2000">
                <a:solidFill>
                  <a:srgbClr val="00FFFF"/>
                </a:solidFill>
                <a:latin typeface="Lato"/>
                <a:ea typeface="Lato"/>
                <a:cs typeface="Lato"/>
                <a:sym typeface="Lato"/>
              </a:rPr>
              <a:t>Mr. Surendra Billa Sir</a:t>
            </a:r>
            <a:endParaRPr sz="2000">
              <a:solidFill>
                <a:srgbClr val="00FFFF"/>
              </a:solidFill>
              <a:latin typeface="Lato"/>
              <a:ea typeface="Lato"/>
              <a:cs typeface="Lato"/>
              <a:sym typeface="Lato"/>
            </a:endParaRPr>
          </a:p>
          <a:p>
            <a:pPr indent="0" lvl="0" marL="0" rtl="0" algn="l">
              <a:spcBef>
                <a:spcPts val="0"/>
              </a:spcBef>
              <a:spcAft>
                <a:spcPts val="0"/>
              </a:spcAft>
              <a:buNone/>
            </a:pPr>
            <a:r>
              <a:rPr lang="en" sz="2000">
                <a:solidFill>
                  <a:srgbClr val="00FFFF"/>
                </a:solidFill>
                <a:latin typeface="Lato"/>
                <a:ea typeface="Lato"/>
                <a:cs typeface="Lato"/>
                <a:sym typeface="Lato"/>
              </a:rPr>
              <a:t>Mr. Rushikesh Jadhav Sir</a:t>
            </a:r>
            <a:r>
              <a:rPr lang="en" sz="1900">
                <a:solidFill>
                  <a:schemeClr val="lt1"/>
                </a:solidFill>
                <a:latin typeface="Lato"/>
                <a:ea typeface="Lato"/>
                <a:cs typeface="Lato"/>
                <a:sym typeface="Lato"/>
              </a:rPr>
              <a:t> </a:t>
            </a:r>
            <a:endParaRPr sz="1900">
              <a:solidFill>
                <a:schemeClr val="lt1"/>
              </a:solidFill>
              <a:latin typeface="Lato"/>
              <a:ea typeface="Lato"/>
              <a:cs typeface="Lato"/>
              <a:sym typeface="Lato"/>
            </a:endParaRPr>
          </a:p>
        </p:txBody>
      </p:sp>
      <p:sp>
        <p:nvSpPr>
          <p:cNvPr id="553" name="Google Shape;553;p60"/>
          <p:cNvSpPr txBox="1"/>
          <p:nvPr/>
        </p:nvSpPr>
        <p:spPr>
          <a:xfrm>
            <a:off x="3344750" y="3284700"/>
            <a:ext cx="5799300" cy="18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lt1"/>
                </a:solidFill>
                <a:latin typeface="Lato"/>
                <a:ea typeface="Lato"/>
                <a:cs typeface="Lato"/>
                <a:sym typeface="Lato"/>
              </a:rPr>
              <a:t>Project P5</a:t>
            </a:r>
            <a:r>
              <a:rPr lang="en" sz="1500">
                <a:solidFill>
                  <a:schemeClr val="lt1"/>
                </a:solidFill>
                <a:latin typeface="Lato"/>
                <a:ea typeface="Lato"/>
                <a:cs typeface="Lato"/>
                <a:sym typeface="Lato"/>
              </a:rPr>
              <a:t>: </a:t>
            </a:r>
            <a:endParaRPr sz="15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lang="en" sz="1600">
                <a:solidFill>
                  <a:srgbClr val="00FF00"/>
                </a:solidFill>
                <a:latin typeface="Lato"/>
                <a:ea typeface="Lato"/>
                <a:cs typeface="Lato"/>
                <a:sym typeface="Lato"/>
              </a:rPr>
              <a:t>Mr. Tejas Bhanudas Katkar			PRN-230940130035</a:t>
            </a:r>
            <a:endParaRPr sz="1600">
              <a:solidFill>
                <a:srgbClr val="00FF00"/>
              </a:solidFill>
              <a:latin typeface="Lato"/>
              <a:ea typeface="Lato"/>
              <a:cs typeface="Lato"/>
              <a:sym typeface="Lato"/>
            </a:endParaRPr>
          </a:p>
          <a:p>
            <a:pPr indent="0" lvl="0" marL="0" rtl="0" algn="l">
              <a:spcBef>
                <a:spcPts val="0"/>
              </a:spcBef>
              <a:spcAft>
                <a:spcPts val="0"/>
              </a:spcAft>
              <a:buNone/>
            </a:pPr>
            <a:r>
              <a:rPr lang="en" sz="1600">
                <a:solidFill>
                  <a:srgbClr val="00FF00"/>
                </a:solidFill>
                <a:latin typeface="Lato"/>
                <a:ea typeface="Lato"/>
                <a:cs typeface="Lato"/>
                <a:sym typeface="Lato"/>
              </a:rPr>
              <a:t>Mr. Bhanu Prakash Agrawal			PRN-230940130015</a:t>
            </a:r>
            <a:endParaRPr sz="1600">
              <a:solidFill>
                <a:srgbClr val="00FF00"/>
              </a:solidFill>
              <a:latin typeface="Lato"/>
              <a:ea typeface="Lato"/>
              <a:cs typeface="Lato"/>
              <a:sym typeface="Lato"/>
            </a:endParaRPr>
          </a:p>
          <a:p>
            <a:pPr indent="0" lvl="0" marL="0" rtl="0" algn="l">
              <a:spcBef>
                <a:spcPts val="0"/>
              </a:spcBef>
              <a:spcAft>
                <a:spcPts val="0"/>
              </a:spcAft>
              <a:buNone/>
            </a:pPr>
            <a:r>
              <a:rPr lang="en" sz="1600">
                <a:solidFill>
                  <a:srgbClr val="00FF00"/>
                </a:solidFill>
                <a:latin typeface="Lato"/>
                <a:ea typeface="Lato"/>
                <a:cs typeface="Lato"/>
                <a:sym typeface="Lato"/>
              </a:rPr>
              <a:t>Ms. Muskan Sharma					PRN-230940130037</a:t>
            </a:r>
            <a:endParaRPr sz="1600">
              <a:solidFill>
                <a:srgbClr val="00FF00"/>
              </a:solidFill>
              <a:latin typeface="Lato"/>
              <a:ea typeface="Lato"/>
              <a:cs typeface="Lato"/>
              <a:sym typeface="Lato"/>
            </a:endParaRPr>
          </a:p>
          <a:p>
            <a:pPr indent="0" lvl="0" marL="0" rtl="0" algn="l">
              <a:spcBef>
                <a:spcPts val="0"/>
              </a:spcBef>
              <a:spcAft>
                <a:spcPts val="0"/>
              </a:spcAft>
              <a:buNone/>
            </a:pPr>
            <a:r>
              <a:rPr lang="en" sz="1600">
                <a:solidFill>
                  <a:srgbClr val="00FF00"/>
                </a:solidFill>
                <a:latin typeface="Lato"/>
                <a:ea typeface="Lato"/>
                <a:cs typeface="Lato"/>
                <a:sym typeface="Lato"/>
              </a:rPr>
              <a:t>Ms. Akanksha Abhay Ghorpade		PRN-230940130025</a:t>
            </a:r>
            <a:endParaRPr sz="1600">
              <a:solidFill>
                <a:srgbClr val="00FF00"/>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549"/>
                                        </p:tgtEl>
                                        <p:attrNameLst>
                                          <p:attrName>style.visibility</p:attrName>
                                        </p:attrNameLst>
                                      </p:cBhvr>
                                      <p:to>
                                        <p:strVal val="visible"/>
                                      </p:to>
                                    </p:set>
                                    <p:anim calcmode="lin" valueType="num">
                                      <p:cBhvr additive="base">
                                        <p:cTn dur="1000"/>
                                        <p:tgtEl>
                                          <p:spTgt spid="54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52"/>
                                        </p:tgtEl>
                                        <p:attrNameLst>
                                          <p:attrName>style.visibility</p:attrName>
                                        </p:attrNameLst>
                                      </p:cBhvr>
                                      <p:to>
                                        <p:strVal val="visible"/>
                                      </p:to>
                                    </p:set>
                                    <p:anim calcmode="lin" valueType="num">
                                      <p:cBhvr additive="base">
                                        <p:cTn dur="2000"/>
                                        <p:tgtEl>
                                          <p:spTgt spid="552"/>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553"/>
                                        </p:tgtEl>
                                        <p:attrNameLst>
                                          <p:attrName>style.visibility</p:attrName>
                                        </p:attrNameLst>
                                      </p:cBhvr>
                                      <p:to>
                                        <p:strVal val="visible"/>
                                      </p:to>
                                    </p:set>
                                    <p:anim calcmode="lin" valueType="num">
                                      <p:cBhvr additive="base">
                                        <p:cTn dur="2000"/>
                                        <p:tgtEl>
                                          <p:spTgt spid="55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69"/>
          <p:cNvSpPr txBox="1"/>
          <p:nvPr>
            <p:ph type="title"/>
          </p:nvPr>
        </p:nvSpPr>
        <p:spPr>
          <a:xfrm>
            <a:off x="1353100" y="393750"/>
            <a:ext cx="6983400" cy="914100"/>
          </a:xfrm>
          <a:prstGeom prst="rect">
            <a:avLst/>
          </a:prstGeom>
        </p:spPr>
        <p:txBody>
          <a:bodyPr anchorCtr="0" anchor="t" bIns="91425" lIns="91425" spcFirstLastPara="1" rIns="91425" wrap="square" tIns="91425">
            <a:normAutofit/>
          </a:bodyPr>
          <a:lstStyle/>
          <a:p>
            <a:pPr indent="457200" lvl="0" marL="914400" rtl="0" algn="l">
              <a:spcBef>
                <a:spcPts val="0"/>
              </a:spcBef>
              <a:spcAft>
                <a:spcPts val="0"/>
              </a:spcAft>
              <a:buNone/>
            </a:pPr>
            <a:r>
              <a:rPr b="1" lang="en" sz="3300">
                <a:solidFill>
                  <a:srgbClr val="FF9900"/>
                </a:solidFill>
              </a:rPr>
              <a:t>THE</a:t>
            </a:r>
            <a:r>
              <a:rPr b="1" lang="en" sz="3300"/>
              <a:t>JA</a:t>
            </a:r>
            <a:r>
              <a:rPr b="1" lang="en" sz="3300">
                <a:solidFill>
                  <a:srgbClr val="00FF00"/>
                </a:solidFill>
              </a:rPr>
              <a:t>S32</a:t>
            </a:r>
            <a:r>
              <a:rPr b="1" lang="en" sz="3300"/>
              <a:t> SoC</a:t>
            </a:r>
            <a:endParaRPr b="1" sz="3300"/>
          </a:p>
        </p:txBody>
      </p:sp>
      <p:sp>
        <p:nvSpPr>
          <p:cNvPr id="633" name="Google Shape;633;p69"/>
          <p:cNvSpPr txBox="1"/>
          <p:nvPr>
            <p:ph idx="1" type="body"/>
          </p:nvPr>
        </p:nvSpPr>
        <p:spPr>
          <a:xfrm>
            <a:off x="168100" y="3076025"/>
            <a:ext cx="8168400" cy="23532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b="1" lang="en" sz="1600">
                <a:solidFill>
                  <a:srgbClr val="00FF00"/>
                </a:solidFill>
              </a:rPr>
              <a:t>THEJAS32 SoC</a:t>
            </a:r>
            <a:r>
              <a:rPr lang="en" sz="1400"/>
              <a:t> is based on the </a:t>
            </a:r>
            <a:r>
              <a:rPr b="1" lang="en" sz="1600">
                <a:solidFill>
                  <a:srgbClr val="00FF00"/>
                </a:solidFill>
              </a:rPr>
              <a:t>VEGA ET1031 processor</a:t>
            </a:r>
            <a:r>
              <a:rPr lang="en" sz="1400"/>
              <a:t>, which is a 32 bit single core in-order, 3-stage pipeline processor. This processor is based on the open source </a:t>
            </a:r>
            <a:r>
              <a:rPr b="1" lang="en" sz="1600" u="sng">
                <a:solidFill>
                  <a:srgbClr val="00FF00"/>
                </a:solidFill>
                <a:highlight>
                  <a:srgbClr val="000000"/>
                </a:highlight>
              </a:rPr>
              <a:t>RISC-V Instruction Set Architecture</a:t>
            </a:r>
            <a:r>
              <a:rPr lang="en" sz="1400"/>
              <a:t> and operates at a frequency of 100MHz. The SoC also includes peripherals like 256KB internal SRAM, Three UARTs, Four SPIs, Three TIMERs, Eight PWMs, Three I2C interfaces, 32 GPIOs etc. This SoC is designed and developed by Centre for Development of Advanced Computing (C-DAC) as part of the Digital India RISC-V (DIR-V) Program, by the Ministry of Electronics and Information Technology, Government of India.</a:t>
            </a:r>
            <a:endParaRPr sz="1400"/>
          </a:p>
        </p:txBody>
      </p:sp>
      <p:pic>
        <p:nvPicPr>
          <p:cNvPr id="634" name="Google Shape;634;p69"/>
          <p:cNvPicPr preferRelativeResize="0"/>
          <p:nvPr/>
        </p:nvPicPr>
        <p:blipFill rotWithShape="1">
          <a:blip r:embed="rId3">
            <a:alphaModFix/>
          </a:blip>
          <a:srcRect b="13976" l="10025" r="12915" t="14241"/>
          <a:stretch/>
        </p:blipFill>
        <p:spPr>
          <a:xfrm>
            <a:off x="3017175" y="1015675"/>
            <a:ext cx="2907925" cy="1984700"/>
          </a:xfrm>
          <a:prstGeom prst="rect">
            <a:avLst/>
          </a:prstGeom>
          <a:noFill/>
          <a:ln>
            <a:noFill/>
          </a:ln>
        </p:spPr>
      </p:pic>
      <p:pic>
        <p:nvPicPr>
          <p:cNvPr id="635" name="Google Shape;635;p69"/>
          <p:cNvPicPr preferRelativeResize="0"/>
          <p:nvPr/>
        </p:nvPicPr>
        <p:blipFill>
          <a:blip r:embed="rId4">
            <a:alphaModFix/>
          </a:blip>
          <a:stretch>
            <a:fillRect/>
          </a:stretch>
        </p:blipFill>
        <p:spPr>
          <a:xfrm>
            <a:off x="6773950" y="42000"/>
            <a:ext cx="2849100" cy="1571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632"/>
                                        </p:tgtEl>
                                        <p:attrNameLst>
                                          <p:attrName>style.visibility</p:attrName>
                                        </p:attrNameLst>
                                      </p:cBhvr>
                                      <p:to>
                                        <p:strVal val="visible"/>
                                      </p:to>
                                    </p:set>
                                    <p:anim calcmode="lin" valueType="num">
                                      <p:cBhvr additive="base">
                                        <p:cTn dur="2000"/>
                                        <p:tgtEl>
                                          <p:spTgt spid="632"/>
                                        </p:tgtEl>
                                        <p:attrNameLst>
                                          <p:attrName>ppt_y</p:attrName>
                                        </p:attrNameLst>
                                      </p:cBhvr>
                                      <p:tavLst>
                                        <p:tav fmla="" tm="0">
                                          <p:val>
                                            <p:strVal val="#ppt_y-1"/>
                                          </p:val>
                                        </p:tav>
                                        <p:tav fmla="" tm="100000">
                                          <p:val>
                                            <p:strVal val="#ppt_y"/>
                                          </p:val>
                                        </p:tav>
                                      </p:tavLst>
                                    </p:anim>
                                  </p:childTnLst>
                                </p:cTn>
                              </p:par>
                              <p:par>
                                <p:cTn fill="hold" nodeType="withEffect" presetClass="entr" presetID="23" presetSubtype="16">
                                  <p:stCondLst>
                                    <p:cond delay="0"/>
                                  </p:stCondLst>
                                  <p:childTnLst>
                                    <p:set>
                                      <p:cBhvr>
                                        <p:cTn dur="1" fill="hold">
                                          <p:stCondLst>
                                            <p:cond delay="0"/>
                                          </p:stCondLst>
                                        </p:cTn>
                                        <p:tgtEl>
                                          <p:spTgt spid="634"/>
                                        </p:tgtEl>
                                        <p:attrNameLst>
                                          <p:attrName>style.visibility</p:attrName>
                                        </p:attrNameLst>
                                      </p:cBhvr>
                                      <p:to>
                                        <p:strVal val="visible"/>
                                      </p:to>
                                    </p:set>
                                    <p:anim calcmode="lin" valueType="num">
                                      <p:cBhvr additive="base">
                                        <p:cTn dur="3000"/>
                                        <p:tgtEl>
                                          <p:spTgt spid="634"/>
                                        </p:tgtEl>
                                        <p:attrNameLst>
                                          <p:attrName>ppt_w</p:attrName>
                                        </p:attrNameLst>
                                      </p:cBhvr>
                                      <p:tavLst>
                                        <p:tav fmla="" tm="0">
                                          <p:val>
                                            <p:strVal val="0"/>
                                          </p:val>
                                        </p:tav>
                                        <p:tav fmla="" tm="100000">
                                          <p:val>
                                            <p:strVal val="#ppt_w"/>
                                          </p:val>
                                        </p:tav>
                                      </p:tavLst>
                                    </p:anim>
                                    <p:anim calcmode="lin" valueType="num">
                                      <p:cBhvr additive="base">
                                        <p:cTn dur="3000"/>
                                        <p:tgtEl>
                                          <p:spTgt spid="634"/>
                                        </p:tgtEl>
                                        <p:attrNameLst>
                                          <p:attrName>ppt_h</p:attrName>
                                        </p:attrNameLst>
                                      </p:cBhvr>
                                      <p:tavLst>
                                        <p:tav fmla="" tm="0">
                                          <p:val>
                                            <p:strVal val="0"/>
                                          </p:val>
                                        </p:tav>
                                        <p:tav fmla="" tm="100000">
                                          <p:val>
                                            <p:strVal val="#ppt_h"/>
                                          </p:val>
                                        </p:tav>
                                      </p:tavLst>
                                    </p:anim>
                                  </p:childTnLst>
                                </p:cTn>
                              </p:par>
                            </p:childTnLst>
                          </p:cTn>
                        </p:par>
                        <p:par>
                          <p:cTn fill="hold">
                            <p:stCondLst>
                              <p:cond delay="3000"/>
                            </p:stCondLst>
                            <p:childTnLst>
                              <p:par>
                                <p:cTn fill="hold" nodeType="afterEffect" presetClass="entr" presetID="2" presetSubtype="8">
                                  <p:stCondLst>
                                    <p:cond delay="0"/>
                                  </p:stCondLst>
                                  <p:childTnLst>
                                    <p:set>
                                      <p:cBhvr>
                                        <p:cTn dur="1" fill="hold">
                                          <p:stCondLst>
                                            <p:cond delay="0"/>
                                          </p:stCondLst>
                                        </p:cTn>
                                        <p:tgtEl>
                                          <p:spTgt spid="633">
                                            <p:txEl>
                                              <p:pRg end="0" st="0"/>
                                            </p:txEl>
                                          </p:spTgt>
                                        </p:tgtEl>
                                        <p:attrNameLst>
                                          <p:attrName>style.visibility</p:attrName>
                                        </p:attrNameLst>
                                      </p:cBhvr>
                                      <p:to>
                                        <p:strVal val="visible"/>
                                      </p:to>
                                    </p:set>
                                    <p:anim calcmode="lin" valueType="num">
                                      <p:cBhvr additive="base">
                                        <p:cTn dur="2000"/>
                                        <p:tgtEl>
                                          <p:spTgt spid="633">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70"/>
          <p:cNvSpPr txBox="1"/>
          <p:nvPr>
            <p:ph type="title"/>
          </p:nvPr>
        </p:nvSpPr>
        <p:spPr>
          <a:xfrm>
            <a:off x="1297500" y="517325"/>
            <a:ext cx="7038900" cy="6210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rgbClr val="000000"/>
              </a:buClr>
              <a:buSzPts val="1300"/>
              <a:buFont typeface="Arial"/>
              <a:buNone/>
            </a:pPr>
            <a:r>
              <a:rPr lang="en" sz="2200">
                <a:latin typeface="Lato"/>
                <a:ea typeface="Lato"/>
                <a:cs typeface="Lato"/>
                <a:sym typeface="Lato"/>
              </a:rPr>
              <a:t>SIMD :  Single instruction Multiple Data</a:t>
            </a:r>
            <a:endParaRPr/>
          </a:p>
        </p:txBody>
      </p:sp>
      <p:sp>
        <p:nvSpPr>
          <p:cNvPr id="641" name="Google Shape;641;p70"/>
          <p:cNvSpPr txBox="1"/>
          <p:nvPr>
            <p:ph idx="1" type="body"/>
          </p:nvPr>
        </p:nvSpPr>
        <p:spPr>
          <a:xfrm>
            <a:off x="1297500" y="1138325"/>
            <a:ext cx="7038900" cy="3804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How  SIMD Operates ?</a:t>
            </a:r>
            <a:endParaRPr sz="1500"/>
          </a:p>
          <a:p>
            <a:pPr indent="0" lvl="0" marL="0" rtl="0" algn="l">
              <a:spcBef>
                <a:spcPts val="1200"/>
              </a:spcBef>
              <a:spcAft>
                <a:spcPts val="1200"/>
              </a:spcAft>
              <a:buNone/>
            </a:pPr>
            <a:r>
              <a:t/>
            </a:r>
            <a:endParaRPr/>
          </a:p>
        </p:txBody>
      </p:sp>
      <p:pic>
        <p:nvPicPr>
          <p:cNvPr id="642" name="Google Shape;642;p70"/>
          <p:cNvPicPr preferRelativeResize="0"/>
          <p:nvPr/>
        </p:nvPicPr>
        <p:blipFill>
          <a:blip r:embed="rId3">
            <a:alphaModFix/>
          </a:blip>
          <a:stretch>
            <a:fillRect/>
          </a:stretch>
        </p:blipFill>
        <p:spPr>
          <a:xfrm>
            <a:off x="6773950" y="42000"/>
            <a:ext cx="2849100" cy="1571650"/>
          </a:xfrm>
          <a:prstGeom prst="rect">
            <a:avLst/>
          </a:prstGeom>
          <a:noFill/>
          <a:ln>
            <a:noFill/>
          </a:ln>
        </p:spPr>
      </p:pic>
      <p:pic>
        <p:nvPicPr>
          <p:cNvPr id="643" name="Google Shape;643;p70"/>
          <p:cNvPicPr preferRelativeResize="0"/>
          <p:nvPr/>
        </p:nvPicPr>
        <p:blipFill rotWithShape="1">
          <a:blip r:embed="rId4">
            <a:alphaModFix/>
          </a:blip>
          <a:srcRect b="-6609" l="-1440" r="735" t="0"/>
          <a:stretch/>
        </p:blipFill>
        <p:spPr>
          <a:xfrm>
            <a:off x="1321388" y="1747188"/>
            <a:ext cx="6501225" cy="3067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47" name="Shape 647"/>
        <p:cNvGrpSpPr/>
        <p:nvPr/>
      </p:nvGrpSpPr>
      <p:grpSpPr>
        <a:xfrm>
          <a:off x="0" y="0"/>
          <a:ext cx="0" cy="0"/>
          <a:chOff x="0" y="0"/>
          <a:chExt cx="0" cy="0"/>
        </a:xfrm>
      </p:grpSpPr>
      <p:sp>
        <p:nvSpPr>
          <p:cNvPr id="648" name="Google Shape;648;p71"/>
          <p:cNvSpPr txBox="1"/>
          <p:nvPr>
            <p:ph type="title"/>
          </p:nvPr>
        </p:nvSpPr>
        <p:spPr>
          <a:xfrm>
            <a:off x="1297500" y="231900"/>
            <a:ext cx="7038900" cy="545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rgbClr val="000000"/>
              </a:buClr>
              <a:buSzPct val="53669"/>
              <a:buFont typeface="Arial"/>
              <a:buNone/>
            </a:pPr>
            <a:r>
              <a:rPr lang="en" sz="2422">
                <a:latin typeface="Lato"/>
                <a:ea typeface="Lato"/>
                <a:cs typeface="Lato"/>
                <a:sym typeface="Lato"/>
              </a:rPr>
              <a:t>Vector Processing</a:t>
            </a:r>
            <a:endParaRPr sz="2422">
              <a:latin typeface="Lato"/>
              <a:ea typeface="Lato"/>
              <a:cs typeface="Lato"/>
              <a:sym typeface="Lato"/>
            </a:endParaRPr>
          </a:p>
          <a:p>
            <a:pPr indent="0" lvl="0" marL="0" rtl="0" algn="l">
              <a:lnSpc>
                <a:spcPct val="115000"/>
              </a:lnSpc>
              <a:spcBef>
                <a:spcPts val="0"/>
              </a:spcBef>
              <a:spcAft>
                <a:spcPts val="0"/>
              </a:spcAft>
              <a:buClr>
                <a:srgbClr val="000000"/>
              </a:buClr>
              <a:buSzPct val="59090"/>
              <a:buFont typeface="Arial"/>
              <a:buNone/>
            </a:pPr>
            <a:r>
              <a:t/>
            </a:r>
            <a:endParaRPr sz="2200">
              <a:latin typeface="Lato"/>
              <a:ea typeface="Lato"/>
              <a:cs typeface="Lato"/>
              <a:sym typeface="Lato"/>
            </a:endParaRPr>
          </a:p>
        </p:txBody>
      </p:sp>
      <p:sp>
        <p:nvSpPr>
          <p:cNvPr id="649" name="Google Shape;649;p71"/>
          <p:cNvSpPr txBox="1"/>
          <p:nvPr>
            <p:ph idx="1" type="body"/>
          </p:nvPr>
        </p:nvSpPr>
        <p:spPr>
          <a:xfrm>
            <a:off x="1158750" y="886000"/>
            <a:ext cx="7038000" cy="3805800"/>
          </a:xfrm>
          <a:prstGeom prst="rect">
            <a:avLst/>
          </a:prstGeom>
          <a:noFill/>
          <a:ln>
            <a:noFill/>
          </a:ln>
        </p:spPr>
        <p:txBody>
          <a:bodyPr anchorCtr="0" anchor="t" bIns="91425" lIns="91425" spcFirstLastPara="1" rIns="91425" wrap="square" tIns="91425">
            <a:normAutofit fontScale="25000" lnSpcReduction="20000"/>
          </a:bodyPr>
          <a:lstStyle/>
          <a:p>
            <a:pPr indent="-330992" lvl="0" marL="457200" rtl="0" algn="l">
              <a:lnSpc>
                <a:spcPct val="115000"/>
              </a:lnSpc>
              <a:spcBef>
                <a:spcPts val="0"/>
              </a:spcBef>
              <a:spcAft>
                <a:spcPts val="0"/>
              </a:spcAft>
              <a:buSzPct val="100000"/>
              <a:buChar char="➢"/>
            </a:pPr>
            <a:r>
              <a:rPr lang="en" sz="6449"/>
              <a:t>Vector Processing Architecture </a:t>
            </a:r>
            <a:endParaRPr sz="6449"/>
          </a:p>
          <a:p>
            <a:pPr indent="-330992" lvl="1" marL="914400" rtl="0" algn="l">
              <a:lnSpc>
                <a:spcPct val="115000"/>
              </a:lnSpc>
              <a:spcBef>
                <a:spcPts val="0"/>
              </a:spcBef>
              <a:spcAft>
                <a:spcPts val="0"/>
              </a:spcAft>
              <a:buSzPct val="100000"/>
              <a:buChar char="○"/>
            </a:pPr>
            <a:r>
              <a:rPr lang="en" sz="6449"/>
              <a:t>Memory to Memory Architecture (Traditional)</a:t>
            </a:r>
            <a:endParaRPr sz="6449"/>
          </a:p>
          <a:p>
            <a:pPr indent="-330992" lvl="1" marL="914400" rtl="0" algn="l">
              <a:lnSpc>
                <a:spcPct val="115000"/>
              </a:lnSpc>
              <a:spcBef>
                <a:spcPts val="0"/>
              </a:spcBef>
              <a:spcAft>
                <a:spcPts val="0"/>
              </a:spcAft>
              <a:buSzPct val="100000"/>
              <a:buChar char="○"/>
            </a:pPr>
            <a:r>
              <a:rPr lang="en" sz="6449"/>
              <a:t>Register to Register Architecture (Modern)</a:t>
            </a:r>
            <a:endParaRPr sz="6449"/>
          </a:p>
          <a:p>
            <a:pPr indent="0" lvl="0" marL="914400" rtl="0" algn="l">
              <a:lnSpc>
                <a:spcPct val="115000"/>
              </a:lnSpc>
              <a:spcBef>
                <a:spcPts val="0"/>
              </a:spcBef>
              <a:spcAft>
                <a:spcPts val="0"/>
              </a:spcAft>
              <a:buNone/>
            </a:pPr>
            <a:r>
              <a:t/>
            </a:r>
            <a:endParaRPr sz="6449"/>
          </a:p>
          <a:p>
            <a:pPr indent="-330992" lvl="0" marL="457200" rtl="0" algn="l">
              <a:lnSpc>
                <a:spcPct val="115000"/>
              </a:lnSpc>
              <a:spcBef>
                <a:spcPts val="0"/>
              </a:spcBef>
              <a:spcAft>
                <a:spcPts val="0"/>
              </a:spcAft>
              <a:buSzPct val="100000"/>
              <a:buChar char="➢"/>
            </a:pPr>
            <a:r>
              <a:rPr lang="en" sz="6449"/>
              <a:t>Components of vector processors</a:t>
            </a:r>
            <a:endParaRPr sz="6449"/>
          </a:p>
          <a:p>
            <a:pPr indent="-330992" lvl="1" marL="914400" rtl="0" algn="l">
              <a:lnSpc>
                <a:spcPct val="115000"/>
              </a:lnSpc>
              <a:spcBef>
                <a:spcPts val="0"/>
              </a:spcBef>
              <a:spcAft>
                <a:spcPts val="0"/>
              </a:spcAft>
              <a:buSzPct val="100000"/>
              <a:buChar char="○"/>
            </a:pPr>
            <a:r>
              <a:rPr lang="en" sz="6449"/>
              <a:t>Vector Registers</a:t>
            </a:r>
            <a:endParaRPr sz="6449"/>
          </a:p>
          <a:p>
            <a:pPr indent="-330992" lvl="1" marL="914400" rtl="0" algn="l">
              <a:lnSpc>
                <a:spcPct val="115000"/>
              </a:lnSpc>
              <a:spcBef>
                <a:spcPts val="0"/>
              </a:spcBef>
              <a:spcAft>
                <a:spcPts val="0"/>
              </a:spcAft>
              <a:buSzPct val="100000"/>
              <a:buChar char="○"/>
            </a:pPr>
            <a:r>
              <a:rPr lang="en" sz="6449"/>
              <a:t>Vector functional Units</a:t>
            </a:r>
            <a:endParaRPr sz="6449"/>
          </a:p>
          <a:p>
            <a:pPr indent="-330992" lvl="1" marL="914400" rtl="0" algn="l">
              <a:lnSpc>
                <a:spcPct val="115000"/>
              </a:lnSpc>
              <a:spcBef>
                <a:spcPts val="0"/>
              </a:spcBef>
              <a:spcAft>
                <a:spcPts val="0"/>
              </a:spcAft>
              <a:buSzPct val="100000"/>
              <a:buChar char="○"/>
            </a:pPr>
            <a:r>
              <a:rPr lang="en" sz="6449"/>
              <a:t>Vector load-store Units</a:t>
            </a:r>
            <a:endParaRPr sz="6449"/>
          </a:p>
          <a:p>
            <a:pPr indent="-330992" lvl="1" marL="914400" rtl="0" algn="l">
              <a:lnSpc>
                <a:spcPct val="115000"/>
              </a:lnSpc>
              <a:spcBef>
                <a:spcPts val="0"/>
              </a:spcBef>
              <a:spcAft>
                <a:spcPts val="0"/>
              </a:spcAft>
              <a:buSzPct val="100000"/>
              <a:buChar char="○"/>
            </a:pPr>
            <a:r>
              <a:rPr lang="en" sz="6449"/>
              <a:t>Scalar Registers</a:t>
            </a:r>
            <a:endParaRPr sz="6449"/>
          </a:p>
          <a:p>
            <a:pPr indent="0" lvl="0" marL="914400" rtl="0" algn="l">
              <a:lnSpc>
                <a:spcPct val="115000"/>
              </a:lnSpc>
              <a:spcBef>
                <a:spcPts val="0"/>
              </a:spcBef>
              <a:spcAft>
                <a:spcPts val="0"/>
              </a:spcAft>
              <a:buNone/>
            </a:pPr>
            <a:r>
              <a:t/>
            </a:r>
            <a:endParaRPr sz="6449"/>
          </a:p>
          <a:p>
            <a:pPr indent="-330992" lvl="0" marL="457200" rtl="0" algn="l">
              <a:lnSpc>
                <a:spcPct val="115000"/>
              </a:lnSpc>
              <a:spcBef>
                <a:spcPts val="0"/>
              </a:spcBef>
              <a:spcAft>
                <a:spcPts val="0"/>
              </a:spcAft>
              <a:buSzPct val="100000"/>
              <a:buChar char="➢"/>
            </a:pPr>
            <a:r>
              <a:rPr lang="en" sz="6449"/>
              <a:t>Advantages of Vector processing</a:t>
            </a:r>
            <a:endParaRPr sz="6449"/>
          </a:p>
          <a:p>
            <a:pPr indent="-330992" lvl="1" marL="914400" rtl="0" algn="l">
              <a:lnSpc>
                <a:spcPct val="115000"/>
              </a:lnSpc>
              <a:spcBef>
                <a:spcPts val="0"/>
              </a:spcBef>
              <a:spcAft>
                <a:spcPts val="0"/>
              </a:spcAft>
              <a:buSzPct val="100000"/>
              <a:buChar char="○"/>
            </a:pPr>
            <a:r>
              <a:rPr lang="en" sz="6449"/>
              <a:t>Quick fetch and decode of </a:t>
            </a:r>
            <a:r>
              <a:rPr lang="en" sz="6449"/>
              <a:t>single</a:t>
            </a:r>
            <a:r>
              <a:rPr lang="en" sz="6449"/>
              <a:t>  instruction for multiple operations</a:t>
            </a:r>
            <a:endParaRPr sz="6449"/>
          </a:p>
          <a:p>
            <a:pPr indent="-330992" lvl="1" marL="914400" rtl="0" algn="l">
              <a:lnSpc>
                <a:spcPct val="115000"/>
              </a:lnSpc>
              <a:spcBef>
                <a:spcPts val="0"/>
              </a:spcBef>
              <a:spcAft>
                <a:spcPts val="0"/>
              </a:spcAft>
              <a:buSzPct val="100000"/>
              <a:buChar char="○"/>
            </a:pPr>
            <a:r>
              <a:rPr lang="en" sz="6449"/>
              <a:t>Easier Addressing of main memory</a:t>
            </a:r>
            <a:endParaRPr sz="6449"/>
          </a:p>
          <a:p>
            <a:pPr indent="-330992" lvl="1" marL="914400" rtl="0" algn="l">
              <a:lnSpc>
                <a:spcPct val="115000"/>
              </a:lnSpc>
              <a:spcBef>
                <a:spcPts val="0"/>
              </a:spcBef>
              <a:spcAft>
                <a:spcPts val="0"/>
              </a:spcAft>
              <a:buSzPct val="100000"/>
              <a:buChar char="○"/>
            </a:pPr>
            <a:r>
              <a:rPr lang="en" sz="6449"/>
              <a:t>Elimination of memory Wastage</a:t>
            </a:r>
            <a:endParaRPr sz="6449"/>
          </a:p>
          <a:p>
            <a:pPr indent="-330992" lvl="1" marL="914400" rtl="0" algn="l">
              <a:lnSpc>
                <a:spcPct val="115000"/>
              </a:lnSpc>
              <a:spcBef>
                <a:spcPts val="0"/>
              </a:spcBef>
              <a:spcAft>
                <a:spcPts val="0"/>
              </a:spcAft>
              <a:buSzPct val="100000"/>
              <a:buChar char="○"/>
            </a:pPr>
            <a:r>
              <a:rPr lang="en" sz="6449"/>
              <a:t>Simplification of control hazards</a:t>
            </a:r>
            <a:endParaRPr sz="6449"/>
          </a:p>
          <a:p>
            <a:pPr indent="-330992" lvl="1" marL="914400" rtl="0" algn="l">
              <a:lnSpc>
                <a:spcPct val="115000"/>
              </a:lnSpc>
              <a:spcBef>
                <a:spcPts val="0"/>
              </a:spcBef>
              <a:spcAft>
                <a:spcPts val="0"/>
              </a:spcAft>
              <a:buSzPct val="100000"/>
              <a:buChar char="○"/>
            </a:pPr>
            <a:r>
              <a:rPr lang="en" sz="6449"/>
              <a:t>Reduced code size</a:t>
            </a:r>
            <a:endParaRPr sz="6449"/>
          </a:p>
          <a:p>
            <a:pPr indent="0" lvl="0" marL="0" rtl="0" algn="l">
              <a:lnSpc>
                <a:spcPct val="115000"/>
              </a:lnSpc>
              <a:spcBef>
                <a:spcPts val="0"/>
              </a:spcBef>
              <a:spcAft>
                <a:spcPts val="0"/>
              </a:spcAft>
              <a:buNone/>
            </a:pPr>
            <a:r>
              <a:rPr lang="en" sz="6449"/>
              <a:t>		</a:t>
            </a:r>
            <a:endParaRPr sz="6449"/>
          </a:p>
          <a:p>
            <a:pPr indent="0" lvl="0" marL="0" rtl="0" algn="l">
              <a:lnSpc>
                <a:spcPct val="115000"/>
              </a:lnSpc>
              <a:spcBef>
                <a:spcPts val="0"/>
              </a:spcBef>
              <a:spcAft>
                <a:spcPts val="0"/>
              </a:spcAft>
              <a:buNone/>
            </a:pPr>
            <a:r>
              <a:t/>
            </a:r>
            <a:endParaRPr sz="3649"/>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t/>
            </a:r>
            <a:endParaRPr sz="1600"/>
          </a:p>
          <a:p>
            <a:pPr indent="0" lvl="0" marL="1828800" rtl="0" algn="l">
              <a:lnSpc>
                <a:spcPct val="115000"/>
              </a:lnSpc>
              <a:spcBef>
                <a:spcPts val="0"/>
              </a:spcBef>
              <a:spcAft>
                <a:spcPts val="0"/>
              </a:spcAft>
              <a:buNone/>
            </a:pPr>
            <a:r>
              <a:t/>
            </a:r>
            <a:endParaRPr sz="2200"/>
          </a:p>
          <a:p>
            <a:pPr indent="0" lvl="0" marL="0" rtl="0" algn="l">
              <a:lnSpc>
                <a:spcPct val="115000"/>
              </a:lnSpc>
              <a:spcBef>
                <a:spcPts val="0"/>
              </a:spcBef>
              <a:spcAft>
                <a:spcPts val="0"/>
              </a:spcAft>
              <a:buSzPct val="59090"/>
              <a:buNone/>
            </a:pPr>
            <a:r>
              <a:t/>
            </a:r>
            <a:endParaRPr sz="2200"/>
          </a:p>
          <a:p>
            <a:pPr indent="0" lvl="0" marL="0" rtl="0" algn="l">
              <a:lnSpc>
                <a:spcPct val="115000"/>
              </a:lnSpc>
              <a:spcBef>
                <a:spcPts val="1200"/>
              </a:spcBef>
              <a:spcAft>
                <a:spcPts val="1200"/>
              </a:spcAft>
              <a:buSzPct val="59090"/>
              <a:buNone/>
            </a:pPr>
            <a:r>
              <a:t/>
            </a:r>
            <a:endParaRPr sz="2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pic>
        <p:nvPicPr>
          <p:cNvPr id="654" name="Google Shape;654;p72"/>
          <p:cNvPicPr preferRelativeResize="0"/>
          <p:nvPr/>
        </p:nvPicPr>
        <p:blipFill>
          <a:blip r:embed="rId3">
            <a:alphaModFix/>
          </a:blip>
          <a:stretch>
            <a:fillRect/>
          </a:stretch>
        </p:blipFill>
        <p:spPr>
          <a:xfrm>
            <a:off x="1815575" y="271450"/>
            <a:ext cx="5699925" cy="46006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73"/>
          <p:cNvSpPr txBox="1"/>
          <p:nvPr>
            <p:ph type="title"/>
          </p:nvPr>
        </p:nvSpPr>
        <p:spPr>
          <a:xfrm>
            <a:off x="1297500" y="288050"/>
            <a:ext cx="7038900" cy="686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n" sz="2600"/>
              <a:t>RISC-V   V/S  RISC-V V</a:t>
            </a:r>
            <a:endParaRPr b="1" sz="2600"/>
          </a:p>
        </p:txBody>
      </p:sp>
      <p:sp>
        <p:nvSpPr>
          <p:cNvPr id="660" name="Google Shape;660;p73"/>
          <p:cNvSpPr txBox="1"/>
          <p:nvPr>
            <p:ph idx="1" type="body"/>
          </p:nvPr>
        </p:nvSpPr>
        <p:spPr>
          <a:xfrm>
            <a:off x="928200" y="1079850"/>
            <a:ext cx="3862500" cy="33780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300"/>
              <a:buNone/>
            </a:pPr>
            <a:r>
              <a:rPr lang="en" sz="2200"/>
              <a:t>Risc-v</a:t>
            </a:r>
            <a:endParaRPr sz="2200"/>
          </a:p>
          <a:p>
            <a:pPr indent="0" lvl="0" marL="0" rtl="0" algn="l">
              <a:lnSpc>
                <a:spcPct val="115000"/>
              </a:lnSpc>
              <a:spcBef>
                <a:spcPts val="1200"/>
              </a:spcBef>
              <a:spcAft>
                <a:spcPts val="0"/>
              </a:spcAft>
              <a:buSzPts val="1300"/>
              <a:buNone/>
            </a:pPr>
            <a:r>
              <a:rPr lang="en" sz="1600"/>
              <a:t>–Base instruction Set Architecture</a:t>
            </a:r>
            <a:endParaRPr sz="1600"/>
          </a:p>
          <a:p>
            <a:pPr indent="0" lvl="0" marL="0" rtl="0" algn="l">
              <a:lnSpc>
                <a:spcPct val="115000"/>
              </a:lnSpc>
              <a:spcBef>
                <a:spcPts val="1200"/>
              </a:spcBef>
              <a:spcAft>
                <a:spcPts val="0"/>
              </a:spcAft>
              <a:buSzPts val="1300"/>
              <a:buNone/>
            </a:pPr>
            <a:r>
              <a:rPr lang="en" sz="1600"/>
              <a:t>–Focuses in Scalar Operations</a:t>
            </a:r>
            <a:endParaRPr sz="1600"/>
          </a:p>
          <a:p>
            <a:pPr indent="0" lvl="0" marL="0" rtl="0" algn="l">
              <a:lnSpc>
                <a:spcPct val="115000"/>
              </a:lnSpc>
              <a:spcBef>
                <a:spcPts val="1200"/>
              </a:spcBef>
              <a:spcAft>
                <a:spcPts val="0"/>
              </a:spcAft>
              <a:buSzPts val="1300"/>
              <a:buNone/>
            </a:pPr>
            <a:r>
              <a:rPr lang="en" sz="1600"/>
              <a:t>–Handles individually data elements</a:t>
            </a:r>
            <a:endParaRPr sz="1600"/>
          </a:p>
          <a:p>
            <a:pPr indent="0" lvl="0" marL="0" rtl="0" algn="l">
              <a:lnSpc>
                <a:spcPct val="115000"/>
              </a:lnSpc>
              <a:spcBef>
                <a:spcPts val="1200"/>
              </a:spcBef>
              <a:spcAft>
                <a:spcPts val="0"/>
              </a:spcAft>
              <a:buSzPts val="1300"/>
              <a:buNone/>
            </a:pPr>
            <a:r>
              <a:rPr lang="en" sz="1600"/>
              <a:t>–Performance is less as compared to  RVV </a:t>
            </a:r>
            <a:endParaRPr sz="1600"/>
          </a:p>
          <a:p>
            <a:pPr indent="0" lvl="0" marL="0" rtl="0" algn="l">
              <a:lnSpc>
                <a:spcPct val="115000"/>
              </a:lnSpc>
              <a:spcBef>
                <a:spcPts val="1200"/>
              </a:spcBef>
              <a:spcAft>
                <a:spcPts val="0"/>
              </a:spcAft>
              <a:buSzPts val="1300"/>
              <a:buNone/>
            </a:pPr>
            <a:r>
              <a:rPr lang="en" sz="1600"/>
              <a:t>–Easy to understand</a:t>
            </a:r>
            <a:endParaRPr sz="1600"/>
          </a:p>
          <a:p>
            <a:pPr indent="0" lvl="0" marL="0" rtl="0" algn="l">
              <a:lnSpc>
                <a:spcPct val="115000"/>
              </a:lnSpc>
              <a:spcBef>
                <a:spcPts val="1200"/>
              </a:spcBef>
              <a:spcAft>
                <a:spcPts val="1200"/>
              </a:spcAft>
              <a:buSzPts val="1300"/>
              <a:buNone/>
            </a:pPr>
            <a:r>
              <a:rPr lang="en" sz="1600"/>
              <a:t>–Widely Adopted</a:t>
            </a:r>
            <a:endParaRPr sz="1600"/>
          </a:p>
        </p:txBody>
      </p:sp>
      <p:sp>
        <p:nvSpPr>
          <p:cNvPr id="661" name="Google Shape;661;p73"/>
          <p:cNvSpPr txBox="1"/>
          <p:nvPr/>
        </p:nvSpPr>
        <p:spPr>
          <a:xfrm>
            <a:off x="4741475" y="1079850"/>
            <a:ext cx="4296000" cy="36957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100"/>
              <a:buFont typeface="Arial"/>
              <a:buNone/>
            </a:pPr>
            <a:r>
              <a:rPr b="0" i="0" lang="en" sz="2100" u="none" cap="none" strike="noStrike">
                <a:solidFill>
                  <a:schemeClr val="lt1"/>
                </a:solidFill>
                <a:latin typeface="Lato"/>
                <a:ea typeface="Lato"/>
                <a:cs typeface="Lato"/>
                <a:sym typeface="Lato"/>
              </a:rPr>
              <a:t>Risc-v v</a:t>
            </a:r>
            <a:endParaRPr b="0" i="0" sz="2100" u="none" cap="none" strike="noStrike">
              <a:solidFill>
                <a:schemeClr val="lt1"/>
              </a:solidFill>
              <a:latin typeface="Lato"/>
              <a:ea typeface="Lato"/>
              <a:cs typeface="Lato"/>
              <a:sym typeface="Lato"/>
            </a:endParaRPr>
          </a:p>
          <a:p>
            <a:pPr indent="0" lvl="0" marL="0" marR="0" rtl="0" algn="l">
              <a:lnSpc>
                <a:spcPct val="150000"/>
              </a:lnSpc>
              <a:spcBef>
                <a:spcPts val="0"/>
              </a:spcBef>
              <a:spcAft>
                <a:spcPts val="0"/>
              </a:spcAft>
              <a:buClr>
                <a:srgbClr val="000000"/>
              </a:buClr>
              <a:buSzPts val="1900"/>
              <a:buFont typeface="Arial"/>
              <a:buNone/>
            </a:pPr>
            <a:r>
              <a:rPr b="0" i="0" lang="en" sz="1900" u="none" cap="none" strike="noStrike">
                <a:solidFill>
                  <a:schemeClr val="lt1"/>
                </a:solidFill>
                <a:latin typeface="Lato"/>
                <a:ea typeface="Lato"/>
                <a:cs typeface="Lato"/>
                <a:sym typeface="Lato"/>
              </a:rPr>
              <a:t>–</a:t>
            </a:r>
            <a:r>
              <a:rPr b="0" i="0" lang="en" sz="1600" u="none" cap="none" strike="noStrike">
                <a:solidFill>
                  <a:schemeClr val="lt1"/>
                </a:solidFill>
                <a:latin typeface="Lato"/>
                <a:ea typeface="Lato"/>
                <a:cs typeface="Lato"/>
                <a:sym typeface="Lato"/>
              </a:rPr>
              <a:t>Optional extension adds capabilities of SIMD</a:t>
            </a:r>
            <a:endParaRPr b="0" i="0" sz="1600" u="none" cap="none" strike="noStrike">
              <a:solidFill>
                <a:schemeClr val="lt1"/>
              </a:solidFill>
              <a:latin typeface="Lato"/>
              <a:ea typeface="Lato"/>
              <a:cs typeface="Lato"/>
              <a:sym typeface="Lato"/>
            </a:endParaRPr>
          </a:p>
          <a:p>
            <a:pPr indent="0" lvl="0" marL="0" marR="0" rtl="0" algn="l">
              <a:lnSpc>
                <a:spcPct val="150000"/>
              </a:lnSpc>
              <a:spcBef>
                <a:spcPts val="0"/>
              </a:spcBef>
              <a:spcAft>
                <a:spcPts val="0"/>
              </a:spcAft>
              <a:buClr>
                <a:srgbClr val="000000"/>
              </a:buClr>
              <a:buSzPts val="1500"/>
              <a:buFont typeface="Arial"/>
              <a:buNone/>
            </a:pPr>
            <a:r>
              <a:rPr b="0" i="0" lang="en" sz="1500" u="none" cap="none" strike="noStrike">
                <a:solidFill>
                  <a:schemeClr val="lt1"/>
                </a:solidFill>
                <a:latin typeface="Lato"/>
                <a:ea typeface="Lato"/>
                <a:cs typeface="Lato"/>
                <a:sym typeface="Lato"/>
              </a:rPr>
              <a:t>–</a:t>
            </a:r>
            <a:r>
              <a:rPr b="0" i="0" lang="en" sz="1600" u="none" cap="none" strike="noStrike">
                <a:solidFill>
                  <a:schemeClr val="lt1"/>
                </a:solidFill>
                <a:latin typeface="Lato"/>
                <a:ea typeface="Lato"/>
                <a:cs typeface="Lato"/>
                <a:sym typeface="Lato"/>
              </a:rPr>
              <a:t>Focuses on Vector Operations</a:t>
            </a:r>
            <a:endParaRPr b="0" i="0" sz="1600" u="none" cap="none" strike="noStrike">
              <a:solidFill>
                <a:schemeClr val="lt1"/>
              </a:solidFill>
              <a:latin typeface="Lato"/>
              <a:ea typeface="Lato"/>
              <a:cs typeface="Lato"/>
              <a:sym typeface="Lato"/>
            </a:endParaRPr>
          </a:p>
          <a:p>
            <a:pPr indent="0" lvl="0" marL="0" marR="0" rtl="0" algn="l">
              <a:lnSpc>
                <a:spcPct val="150000"/>
              </a:lnSpc>
              <a:spcBef>
                <a:spcPts val="0"/>
              </a:spcBef>
              <a:spcAft>
                <a:spcPts val="0"/>
              </a:spcAft>
              <a:buClr>
                <a:srgbClr val="000000"/>
              </a:buClr>
              <a:buSzPts val="1500"/>
              <a:buFont typeface="Arial"/>
              <a:buNone/>
            </a:pPr>
            <a:r>
              <a:rPr b="0" i="0" lang="en" sz="1500" u="none" cap="none" strike="noStrike">
                <a:solidFill>
                  <a:schemeClr val="lt1"/>
                </a:solidFill>
                <a:latin typeface="Lato"/>
                <a:ea typeface="Lato"/>
                <a:cs typeface="Lato"/>
                <a:sym typeface="Lato"/>
              </a:rPr>
              <a:t>–</a:t>
            </a:r>
            <a:r>
              <a:rPr b="0" i="0" lang="en" sz="1600" u="none" cap="none" strike="noStrike">
                <a:solidFill>
                  <a:schemeClr val="lt1"/>
                </a:solidFill>
                <a:latin typeface="Lato"/>
                <a:ea typeface="Lato"/>
                <a:cs typeface="Lato"/>
                <a:sym typeface="Lato"/>
              </a:rPr>
              <a:t>Handles </a:t>
            </a:r>
            <a:r>
              <a:rPr lang="en" sz="1600">
                <a:solidFill>
                  <a:schemeClr val="lt1"/>
                </a:solidFill>
                <a:latin typeface="Lato"/>
                <a:ea typeface="Lato"/>
                <a:cs typeface="Lato"/>
                <a:sym typeface="Lato"/>
              </a:rPr>
              <a:t>multiple</a:t>
            </a:r>
            <a:r>
              <a:rPr b="0" i="0" lang="en" sz="1600" u="none" cap="none" strike="noStrike">
                <a:solidFill>
                  <a:schemeClr val="lt1"/>
                </a:solidFill>
                <a:latin typeface="Lato"/>
                <a:ea typeface="Lato"/>
                <a:cs typeface="Lato"/>
                <a:sym typeface="Lato"/>
              </a:rPr>
              <a:t> data elements</a:t>
            </a:r>
            <a:endParaRPr b="0" i="0" sz="1600" u="none" cap="none" strike="noStrike">
              <a:solidFill>
                <a:schemeClr val="lt1"/>
              </a:solidFill>
              <a:latin typeface="Lato"/>
              <a:ea typeface="Lato"/>
              <a:cs typeface="Lato"/>
              <a:sym typeface="Lato"/>
            </a:endParaRPr>
          </a:p>
          <a:p>
            <a:pPr indent="0" lvl="0" marL="0" marR="0" rtl="0" algn="l">
              <a:lnSpc>
                <a:spcPct val="150000"/>
              </a:lnSpc>
              <a:spcBef>
                <a:spcPts val="0"/>
              </a:spcBef>
              <a:spcAft>
                <a:spcPts val="0"/>
              </a:spcAft>
              <a:buClr>
                <a:srgbClr val="000000"/>
              </a:buClr>
              <a:buSzPts val="1500"/>
              <a:buFont typeface="Arial"/>
              <a:buNone/>
            </a:pPr>
            <a:r>
              <a:rPr b="0" i="0" lang="en" sz="1500" u="none" cap="none" strike="noStrike">
                <a:solidFill>
                  <a:schemeClr val="lt1"/>
                </a:solidFill>
                <a:latin typeface="Lato"/>
                <a:ea typeface="Lato"/>
                <a:cs typeface="Lato"/>
                <a:sym typeface="Lato"/>
              </a:rPr>
              <a:t>–</a:t>
            </a:r>
            <a:r>
              <a:rPr b="0" i="0" lang="en" sz="1600" u="none" cap="none" strike="noStrike">
                <a:solidFill>
                  <a:schemeClr val="lt1"/>
                </a:solidFill>
                <a:latin typeface="Lato"/>
                <a:ea typeface="Lato"/>
                <a:cs typeface="Lato"/>
                <a:sym typeface="Lato"/>
              </a:rPr>
              <a:t>Designed to work on large data sets</a:t>
            </a:r>
            <a:endParaRPr b="0" i="0" sz="1600" u="none" cap="none" strike="noStrike">
              <a:solidFill>
                <a:schemeClr val="lt1"/>
              </a:solidFill>
              <a:latin typeface="Lato"/>
              <a:ea typeface="Lato"/>
              <a:cs typeface="Lato"/>
              <a:sym typeface="Lato"/>
            </a:endParaRPr>
          </a:p>
          <a:p>
            <a:pPr indent="0" lvl="0" marL="0" marR="0" rtl="0" algn="l">
              <a:lnSpc>
                <a:spcPct val="150000"/>
              </a:lnSpc>
              <a:spcBef>
                <a:spcPts val="0"/>
              </a:spcBef>
              <a:spcAft>
                <a:spcPts val="0"/>
              </a:spcAft>
              <a:buClr>
                <a:srgbClr val="000000"/>
              </a:buClr>
              <a:buSzPts val="1500"/>
              <a:buFont typeface="Arial"/>
              <a:buNone/>
            </a:pPr>
            <a:r>
              <a:rPr b="0" i="0" lang="en" sz="1500" u="none" cap="none" strike="noStrike">
                <a:solidFill>
                  <a:schemeClr val="lt1"/>
                </a:solidFill>
                <a:latin typeface="Lato"/>
                <a:ea typeface="Lato"/>
                <a:cs typeface="Lato"/>
                <a:sym typeface="Lato"/>
              </a:rPr>
              <a:t>–</a:t>
            </a:r>
            <a:r>
              <a:rPr b="0" i="0" lang="en" sz="1600" u="none" cap="none" strike="noStrike">
                <a:solidFill>
                  <a:schemeClr val="lt1"/>
                </a:solidFill>
                <a:latin typeface="Lato"/>
                <a:ea typeface="Lato"/>
                <a:cs typeface="Lato"/>
                <a:sym typeface="Lato"/>
              </a:rPr>
              <a:t>High Performance</a:t>
            </a:r>
            <a:endParaRPr b="0" i="0" sz="1600" u="none" cap="none" strike="noStrike">
              <a:solidFill>
                <a:schemeClr val="lt1"/>
              </a:solidFill>
              <a:latin typeface="Lato"/>
              <a:ea typeface="Lato"/>
              <a:cs typeface="Lato"/>
              <a:sym typeface="Lato"/>
            </a:endParaRPr>
          </a:p>
          <a:p>
            <a:pPr indent="0" lvl="0" marL="0" marR="0" rtl="0" algn="l">
              <a:lnSpc>
                <a:spcPct val="150000"/>
              </a:lnSpc>
              <a:spcBef>
                <a:spcPts val="0"/>
              </a:spcBef>
              <a:spcAft>
                <a:spcPts val="0"/>
              </a:spcAft>
              <a:buClr>
                <a:srgbClr val="000000"/>
              </a:buClr>
              <a:buSzPts val="1500"/>
              <a:buFont typeface="Arial"/>
              <a:buNone/>
            </a:pPr>
            <a:r>
              <a:rPr b="0" i="0" lang="en" sz="1500" u="none" cap="none" strike="noStrike">
                <a:solidFill>
                  <a:schemeClr val="lt1"/>
                </a:solidFill>
                <a:latin typeface="Lato"/>
                <a:ea typeface="Lato"/>
                <a:cs typeface="Lato"/>
                <a:sym typeface="Lato"/>
              </a:rPr>
              <a:t>–</a:t>
            </a:r>
            <a:r>
              <a:rPr b="0" i="0" lang="en" sz="1600" u="none" cap="none" strike="noStrike">
                <a:solidFill>
                  <a:schemeClr val="lt1"/>
                </a:solidFill>
                <a:latin typeface="Lato"/>
                <a:ea typeface="Lato"/>
                <a:cs typeface="Lato"/>
                <a:sym typeface="Lato"/>
              </a:rPr>
              <a:t>RVV support is growing but not universally implemented on all all Risc-v</a:t>
            </a:r>
            <a:endParaRPr b="0" i="0" sz="1600" u="none" cap="none" strike="noStrike">
              <a:solidFill>
                <a:schemeClr val="l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74"/>
          <p:cNvSpPr/>
          <p:nvPr/>
        </p:nvSpPr>
        <p:spPr>
          <a:xfrm>
            <a:off x="2353572" y="1296979"/>
            <a:ext cx="4436856" cy="1315745"/>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4100" u="none" cap="none" strike="noStrike">
                <a:solidFill>
                  <a:schemeClr val="lt1"/>
                </a:solidFill>
                <a:latin typeface="Century Gothic"/>
                <a:ea typeface="Century Gothic"/>
                <a:cs typeface="Century Gothic"/>
                <a:sym typeface="Century Gothic"/>
              </a:rPr>
              <a:t>RISC-V VECTOR EXTENSION</a:t>
            </a:r>
            <a:endParaRPr sz="1100"/>
          </a:p>
        </p:txBody>
      </p:sp>
      <p:sp>
        <p:nvSpPr>
          <p:cNvPr id="667" name="Google Shape;667;p74"/>
          <p:cNvSpPr txBox="1"/>
          <p:nvPr/>
        </p:nvSpPr>
        <p:spPr>
          <a:xfrm>
            <a:off x="2890595" y="2808700"/>
            <a:ext cx="3480667" cy="276999"/>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0" lang="en" sz="1400" u="none" cap="none" strike="noStrike">
                <a:solidFill>
                  <a:srgbClr val="FFFF00"/>
                </a:solidFill>
                <a:latin typeface="Arial"/>
                <a:ea typeface="Arial"/>
                <a:cs typeface="Arial"/>
                <a:sym typeface="Arial"/>
              </a:rPr>
              <a:t>Unleashing Parallelism in RISC-V Architecture</a:t>
            </a:r>
            <a:endParaRPr b="1" i="0" sz="1400" u="none" cap="none" strike="noStrike">
              <a:solidFill>
                <a:srgbClr val="FFFF00"/>
              </a:solidFill>
              <a:latin typeface="Century Gothic"/>
              <a:ea typeface="Century Gothic"/>
              <a:cs typeface="Century Gothic"/>
              <a:sym typeface="Century Gothic"/>
            </a:endParaRPr>
          </a:p>
        </p:txBody>
      </p:sp>
      <p:pic>
        <p:nvPicPr>
          <p:cNvPr id="668" name="Google Shape;668;p74"/>
          <p:cNvPicPr preferRelativeResize="0"/>
          <p:nvPr/>
        </p:nvPicPr>
        <p:blipFill rotWithShape="1">
          <a:blip r:embed="rId3">
            <a:alphaModFix/>
          </a:blip>
          <a:srcRect b="0" l="0" r="0" t="0"/>
          <a:stretch/>
        </p:blipFill>
        <p:spPr>
          <a:xfrm>
            <a:off x="3270739" y="3281677"/>
            <a:ext cx="1301261" cy="683162"/>
          </a:xfrm>
          <a:prstGeom prst="rect">
            <a:avLst/>
          </a:prstGeom>
          <a:noFill/>
          <a:ln>
            <a:noFill/>
          </a:ln>
        </p:spPr>
      </p:pic>
      <p:pic>
        <p:nvPicPr>
          <p:cNvPr id="669" name="Google Shape;669;p74"/>
          <p:cNvPicPr preferRelativeResize="0"/>
          <p:nvPr/>
        </p:nvPicPr>
        <p:blipFill rotWithShape="1">
          <a:blip r:embed="rId4">
            <a:alphaModFix/>
          </a:blip>
          <a:srcRect b="0" l="0" r="0" t="0"/>
          <a:stretch/>
        </p:blipFill>
        <p:spPr>
          <a:xfrm>
            <a:off x="4984652" y="3281677"/>
            <a:ext cx="736209" cy="63673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75"/>
          <p:cNvSpPr txBox="1"/>
          <p:nvPr>
            <p:ph type="title"/>
          </p:nvPr>
        </p:nvSpPr>
        <p:spPr>
          <a:xfrm>
            <a:off x="2171700" y="573280"/>
            <a:ext cx="6457950" cy="969771"/>
          </a:xfrm>
          <a:prstGeom prst="rect">
            <a:avLst/>
          </a:prstGeom>
          <a:noFill/>
          <a:ln>
            <a:noFill/>
          </a:ln>
        </p:spPr>
        <p:txBody>
          <a:bodyPr anchorCtr="0" anchor="ctr" bIns="34275" lIns="68575" spcFirstLastPara="1" rIns="68575" wrap="square" tIns="34275">
            <a:normAutofit/>
          </a:bodyPr>
          <a:lstStyle/>
          <a:p>
            <a:pPr indent="0" lvl="0" marL="0" rtl="0" algn="r">
              <a:lnSpc>
                <a:spcPct val="90000"/>
              </a:lnSpc>
              <a:spcBef>
                <a:spcPts val="0"/>
              </a:spcBef>
              <a:spcAft>
                <a:spcPts val="0"/>
              </a:spcAft>
              <a:buClr>
                <a:schemeClr val="lt1"/>
              </a:buClr>
              <a:buSzPts val="3000"/>
              <a:buFont typeface="Century Gothic"/>
              <a:buNone/>
            </a:pPr>
            <a:r>
              <a:rPr lang="en"/>
              <a:t>RISC-V EXTENSIONS</a:t>
            </a:r>
            <a:endParaRPr/>
          </a:p>
        </p:txBody>
      </p:sp>
      <p:pic>
        <p:nvPicPr>
          <p:cNvPr id="675" name="Google Shape;675;p75"/>
          <p:cNvPicPr preferRelativeResize="0"/>
          <p:nvPr>
            <p:ph idx="1" type="body"/>
          </p:nvPr>
        </p:nvPicPr>
        <p:blipFill rotWithShape="1">
          <a:blip r:embed="rId3">
            <a:alphaModFix/>
          </a:blip>
          <a:srcRect b="0" l="0" r="0" t="0"/>
          <a:stretch/>
        </p:blipFill>
        <p:spPr>
          <a:xfrm>
            <a:off x="1316643" y="1645444"/>
            <a:ext cx="6510714" cy="301823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76"/>
          <p:cNvSpPr txBox="1"/>
          <p:nvPr>
            <p:ph type="title"/>
          </p:nvPr>
        </p:nvSpPr>
        <p:spPr>
          <a:xfrm>
            <a:off x="2171700" y="573280"/>
            <a:ext cx="6457950" cy="969771"/>
          </a:xfrm>
          <a:prstGeom prst="rect">
            <a:avLst/>
          </a:prstGeom>
          <a:noFill/>
          <a:ln>
            <a:noFill/>
          </a:ln>
        </p:spPr>
        <p:txBody>
          <a:bodyPr anchorCtr="0" anchor="ctr" bIns="34275" lIns="68575" spcFirstLastPara="1" rIns="68575" wrap="square" tIns="34275">
            <a:normAutofit/>
          </a:bodyPr>
          <a:lstStyle/>
          <a:p>
            <a:pPr indent="0" lvl="0" marL="0" rtl="0" algn="r">
              <a:lnSpc>
                <a:spcPct val="90000"/>
              </a:lnSpc>
              <a:spcBef>
                <a:spcPts val="0"/>
              </a:spcBef>
              <a:spcAft>
                <a:spcPts val="0"/>
              </a:spcAft>
              <a:buClr>
                <a:schemeClr val="lt1"/>
              </a:buClr>
              <a:buSzPts val="3000"/>
              <a:buFont typeface="Century Gothic"/>
              <a:buNone/>
            </a:pPr>
            <a:r>
              <a:rPr lang="en"/>
              <a:t>INTRODUCTION</a:t>
            </a:r>
            <a:endParaRPr/>
          </a:p>
        </p:txBody>
      </p:sp>
      <p:sp>
        <p:nvSpPr>
          <p:cNvPr id="681" name="Google Shape;681;p76"/>
          <p:cNvSpPr txBox="1"/>
          <p:nvPr>
            <p:ph idx="1" type="body"/>
          </p:nvPr>
        </p:nvSpPr>
        <p:spPr>
          <a:xfrm>
            <a:off x="514350" y="1645920"/>
            <a:ext cx="8115300" cy="3018094"/>
          </a:xfrm>
          <a:prstGeom prst="rect">
            <a:avLst/>
          </a:prstGeom>
          <a:noFill/>
          <a:ln>
            <a:noFill/>
          </a:ln>
        </p:spPr>
        <p:txBody>
          <a:bodyPr anchorCtr="0" anchor="t" bIns="34275" lIns="68575" spcFirstLastPara="1" rIns="68575" wrap="square" tIns="34275">
            <a:normAutofit lnSpcReduction="10000"/>
          </a:bodyPr>
          <a:lstStyle/>
          <a:p>
            <a:pPr indent="-273050" lvl="0" marL="266700" rtl="0" algn="just">
              <a:lnSpc>
                <a:spcPct val="90000"/>
              </a:lnSpc>
              <a:spcBef>
                <a:spcPts val="0"/>
              </a:spcBef>
              <a:spcAft>
                <a:spcPts val="0"/>
              </a:spcAft>
              <a:buClr>
                <a:srgbClr val="FF0000"/>
              </a:buClr>
              <a:buSzPts val="1700"/>
              <a:buChar char="•"/>
            </a:pPr>
            <a:r>
              <a:rPr b="1" i="0" lang="en">
                <a:solidFill>
                  <a:srgbClr val="FF0000"/>
                </a:solidFill>
                <a:latin typeface="Arial"/>
                <a:ea typeface="Arial"/>
                <a:cs typeface="Arial"/>
                <a:sym typeface="Arial"/>
              </a:rPr>
              <a:t>What it is:</a:t>
            </a:r>
            <a:r>
              <a:rPr b="0" i="0" lang="en">
                <a:solidFill>
                  <a:srgbClr val="FF0000"/>
                </a:solidFill>
                <a:latin typeface="Arial"/>
                <a:ea typeface="Arial"/>
                <a:cs typeface="Arial"/>
                <a:sym typeface="Arial"/>
              </a:rPr>
              <a:t> </a:t>
            </a:r>
            <a:r>
              <a:rPr b="0" i="0" lang="en">
                <a:solidFill>
                  <a:srgbClr val="FFFF00"/>
                </a:solidFill>
                <a:latin typeface="Arial"/>
                <a:ea typeface="Arial"/>
                <a:cs typeface="Arial"/>
                <a:sym typeface="Arial"/>
              </a:rPr>
              <a:t>A set of instructions for RISC-V processors that enable them to perform vector operations.</a:t>
            </a:r>
            <a:endParaRPr/>
          </a:p>
          <a:p>
            <a:pPr indent="0" lvl="0" marL="0" rtl="0" algn="just">
              <a:lnSpc>
                <a:spcPct val="90000"/>
              </a:lnSpc>
              <a:spcBef>
                <a:spcPts val="800"/>
              </a:spcBef>
              <a:spcAft>
                <a:spcPts val="0"/>
              </a:spcAft>
              <a:buClr>
                <a:schemeClr val="lt1"/>
              </a:buClr>
              <a:buSzPts val="1700"/>
              <a:buNone/>
            </a:pPr>
            <a:r>
              <a:t/>
            </a:r>
            <a:endParaRPr b="0" i="0">
              <a:solidFill>
                <a:srgbClr val="AB1E19"/>
              </a:solidFill>
              <a:latin typeface="Arial"/>
              <a:ea typeface="Arial"/>
              <a:cs typeface="Arial"/>
              <a:sym typeface="Arial"/>
            </a:endParaRPr>
          </a:p>
          <a:p>
            <a:pPr indent="-273050" lvl="0" marL="266700" rtl="0" algn="just">
              <a:lnSpc>
                <a:spcPct val="90000"/>
              </a:lnSpc>
              <a:spcBef>
                <a:spcPts val="800"/>
              </a:spcBef>
              <a:spcAft>
                <a:spcPts val="0"/>
              </a:spcAft>
              <a:buClr>
                <a:srgbClr val="FF0000"/>
              </a:buClr>
              <a:buSzPts val="1700"/>
              <a:buChar char="•"/>
            </a:pPr>
            <a:r>
              <a:rPr b="1" i="0" lang="en">
                <a:solidFill>
                  <a:srgbClr val="FF0000"/>
                </a:solidFill>
                <a:latin typeface="Arial"/>
                <a:ea typeface="Arial"/>
                <a:cs typeface="Arial"/>
                <a:sym typeface="Arial"/>
              </a:rPr>
              <a:t>What it does:</a:t>
            </a:r>
            <a:r>
              <a:rPr b="0" i="0" lang="en">
                <a:solidFill>
                  <a:srgbClr val="FF0000"/>
                </a:solidFill>
                <a:latin typeface="Arial"/>
                <a:ea typeface="Arial"/>
                <a:cs typeface="Arial"/>
                <a:sym typeface="Arial"/>
              </a:rPr>
              <a:t> </a:t>
            </a:r>
            <a:r>
              <a:rPr b="0" i="0" lang="en">
                <a:solidFill>
                  <a:srgbClr val="FFFF00"/>
                </a:solidFill>
                <a:latin typeface="Arial"/>
                <a:ea typeface="Arial"/>
                <a:cs typeface="Arial"/>
                <a:sym typeface="Arial"/>
              </a:rPr>
              <a:t>Allows processing multiple data elements at once, leading to faster performance for specific tasks.</a:t>
            </a:r>
            <a:endParaRPr/>
          </a:p>
          <a:p>
            <a:pPr indent="0" lvl="0" marL="0" rtl="0" algn="just">
              <a:lnSpc>
                <a:spcPct val="90000"/>
              </a:lnSpc>
              <a:spcBef>
                <a:spcPts val="800"/>
              </a:spcBef>
              <a:spcAft>
                <a:spcPts val="0"/>
              </a:spcAft>
              <a:buClr>
                <a:schemeClr val="lt1"/>
              </a:buClr>
              <a:buSzPts val="1700"/>
              <a:buNone/>
            </a:pPr>
            <a:r>
              <a:t/>
            </a:r>
            <a:endParaRPr b="0" i="0">
              <a:solidFill>
                <a:srgbClr val="AB1E19"/>
              </a:solidFill>
              <a:latin typeface="Arial"/>
              <a:ea typeface="Arial"/>
              <a:cs typeface="Arial"/>
              <a:sym typeface="Arial"/>
            </a:endParaRPr>
          </a:p>
          <a:p>
            <a:pPr indent="-273050" lvl="0" marL="266700" rtl="0" algn="just">
              <a:lnSpc>
                <a:spcPct val="90000"/>
              </a:lnSpc>
              <a:spcBef>
                <a:spcPts val="800"/>
              </a:spcBef>
              <a:spcAft>
                <a:spcPts val="0"/>
              </a:spcAft>
              <a:buClr>
                <a:srgbClr val="FF0000"/>
              </a:buClr>
              <a:buSzPts val="1700"/>
              <a:buChar char="•"/>
            </a:pPr>
            <a:r>
              <a:rPr b="1" lang="en">
                <a:solidFill>
                  <a:srgbClr val="FF0000"/>
                </a:solidFill>
                <a:latin typeface="Arial"/>
                <a:ea typeface="Arial"/>
                <a:cs typeface="Arial"/>
                <a:sym typeface="Arial"/>
              </a:rPr>
              <a:t>When it's useful: </a:t>
            </a:r>
            <a:r>
              <a:rPr b="1" lang="en">
                <a:solidFill>
                  <a:srgbClr val="FFFF00"/>
                </a:solidFill>
                <a:latin typeface="Arial"/>
                <a:ea typeface="Arial"/>
                <a:cs typeface="Arial"/>
                <a:sym typeface="Arial"/>
              </a:rPr>
              <a:t>For tasks involving large amounts of data and repetitive calculations</a:t>
            </a:r>
            <a:r>
              <a:rPr b="0" i="0" lang="en">
                <a:solidFill>
                  <a:srgbClr val="FFFF00"/>
                </a:solidFill>
                <a:latin typeface="Arial"/>
                <a:ea typeface="Arial"/>
                <a:cs typeface="Arial"/>
                <a:sym typeface="Arial"/>
              </a:rPr>
              <a:t>, such as:</a:t>
            </a:r>
            <a:endParaRPr/>
          </a:p>
          <a:p>
            <a:pPr indent="-209550" lvl="1" marL="558800" rtl="0" algn="just">
              <a:lnSpc>
                <a:spcPct val="90000"/>
              </a:lnSpc>
              <a:spcBef>
                <a:spcPts val="400"/>
              </a:spcBef>
              <a:spcAft>
                <a:spcPts val="0"/>
              </a:spcAft>
              <a:buClr>
                <a:srgbClr val="FFFF00"/>
              </a:buClr>
              <a:buSzPts val="1500"/>
              <a:buChar char="•"/>
            </a:pPr>
            <a:r>
              <a:rPr b="0" i="0" lang="en">
                <a:solidFill>
                  <a:srgbClr val="FFFF00"/>
                </a:solidFill>
                <a:latin typeface="Arial"/>
                <a:ea typeface="Arial"/>
                <a:cs typeface="Arial"/>
                <a:sym typeface="Arial"/>
              </a:rPr>
              <a:t>Signal processing</a:t>
            </a:r>
            <a:endParaRPr/>
          </a:p>
          <a:p>
            <a:pPr indent="-209550" lvl="1" marL="558800" rtl="0" algn="just">
              <a:lnSpc>
                <a:spcPct val="90000"/>
              </a:lnSpc>
              <a:spcBef>
                <a:spcPts val="400"/>
              </a:spcBef>
              <a:spcAft>
                <a:spcPts val="0"/>
              </a:spcAft>
              <a:buClr>
                <a:srgbClr val="FFFF00"/>
              </a:buClr>
              <a:buSzPts val="1500"/>
              <a:buChar char="•"/>
            </a:pPr>
            <a:r>
              <a:rPr b="0" i="0" lang="en">
                <a:solidFill>
                  <a:srgbClr val="FFFF00"/>
                </a:solidFill>
                <a:latin typeface="Arial"/>
                <a:ea typeface="Arial"/>
                <a:cs typeface="Arial"/>
                <a:sym typeface="Arial"/>
              </a:rPr>
              <a:t>Image and video processing</a:t>
            </a:r>
            <a:endParaRPr/>
          </a:p>
          <a:p>
            <a:pPr indent="-209550" lvl="1" marL="558800" rtl="0" algn="just">
              <a:lnSpc>
                <a:spcPct val="90000"/>
              </a:lnSpc>
              <a:spcBef>
                <a:spcPts val="400"/>
              </a:spcBef>
              <a:spcAft>
                <a:spcPts val="0"/>
              </a:spcAft>
              <a:buClr>
                <a:srgbClr val="FFFF00"/>
              </a:buClr>
              <a:buSzPts val="1500"/>
              <a:buChar char="•"/>
            </a:pPr>
            <a:r>
              <a:rPr b="0" i="0" lang="en">
                <a:solidFill>
                  <a:srgbClr val="FFFF00"/>
                </a:solidFill>
                <a:latin typeface="Arial"/>
                <a:ea typeface="Arial"/>
                <a:cs typeface="Arial"/>
                <a:sym typeface="Arial"/>
              </a:rPr>
              <a:t>Machine learning</a:t>
            </a:r>
            <a:endParaRPr/>
          </a:p>
          <a:p>
            <a:pPr indent="-209550" lvl="1" marL="558800" rtl="0" algn="just">
              <a:lnSpc>
                <a:spcPct val="90000"/>
              </a:lnSpc>
              <a:spcBef>
                <a:spcPts val="400"/>
              </a:spcBef>
              <a:spcAft>
                <a:spcPts val="0"/>
              </a:spcAft>
              <a:buClr>
                <a:srgbClr val="FFFF00"/>
              </a:buClr>
              <a:buSzPts val="1500"/>
              <a:buChar char="•"/>
            </a:pPr>
            <a:r>
              <a:rPr b="0" i="0" lang="en">
                <a:solidFill>
                  <a:srgbClr val="FFFF00"/>
                </a:solidFill>
                <a:latin typeface="Arial"/>
                <a:ea typeface="Arial"/>
                <a:cs typeface="Arial"/>
                <a:sym typeface="Arial"/>
              </a:rPr>
              <a:t>Scientific computing</a:t>
            </a:r>
            <a:endParaRPr/>
          </a:p>
          <a:p>
            <a:pPr indent="-165100" lvl="0" marL="266700" rtl="0" algn="just">
              <a:lnSpc>
                <a:spcPct val="90000"/>
              </a:lnSpc>
              <a:spcBef>
                <a:spcPts val="800"/>
              </a:spcBef>
              <a:spcAft>
                <a:spcPts val="0"/>
              </a:spcAft>
              <a:buClr>
                <a:schemeClr val="lt1"/>
              </a:buClr>
              <a:buSzPts val="1700"/>
              <a:buNone/>
            </a:pPr>
            <a:r>
              <a:t/>
            </a:r>
            <a:endParaRPr>
              <a:solidFill>
                <a:srgbClr val="AB1E19"/>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77"/>
          <p:cNvSpPr txBox="1"/>
          <p:nvPr>
            <p:ph type="title"/>
          </p:nvPr>
        </p:nvSpPr>
        <p:spPr>
          <a:xfrm>
            <a:off x="2171700" y="573280"/>
            <a:ext cx="6457950" cy="969771"/>
          </a:xfrm>
          <a:prstGeom prst="rect">
            <a:avLst/>
          </a:prstGeom>
          <a:noFill/>
          <a:ln>
            <a:noFill/>
          </a:ln>
        </p:spPr>
        <p:txBody>
          <a:bodyPr anchorCtr="0" anchor="ctr" bIns="34275" lIns="68575" spcFirstLastPara="1" rIns="68575" wrap="square" tIns="34275">
            <a:normAutofit/>
          </a:bodyPr>
          <a:lstStyle/>
          <a:p>
            <a:pPr indent="0" lvl="0" marL="0" rtl="0" algn="r">
              <a:lnSpc>
                <a:spcPct val="90000"/>
              </a:lnSpc>
              <a:spcBef>
                <a:spcPts val="0"/>
              </a:spcBef>
              <a:spcAft>
                <a:spcPts val="0"/>
              </a:spcAft>
              <a:buClr>
                <a:schemeClr val="lt1"/>
              </a:buClr>
              <a:buSzPts val="3000"/>
              <a:buFont typeface="Century Gothic"/>
              <a:buNone/>
            </a:pPr>
            <a:r>
              <a:rPr lang="en"/>
              <a:t>OVERVIEW OF ITS FEATURES AND CAPABILITIES</a:t>
            </a:r>
            <a:endParaRPr/>
          </a:p>
        </p:txBody>
      </p:sp>
      <p:sp>
        <p:nvSpPr>
          <p:cNvPr id="687" name="Google Shape;687;p77"/>
          <p:cNvSpPr txBox="1"/>
          <p:nvPr>
            <p:ph idx="1" type="body"/>
          </p:nvPr>
        </p:nvSpPr>
        <p:spPr>
          <a:xfrm>
            <a:off x="691515" y="1714501"/>
            <a:ext cx="7703820" cy="3091815"/>
          </a:xfrm>
          <a:prstGeom prst="rect">
            <a:avLst/>
          </a:prstGeom>
          <a:noFill/>
          <a:ln>
            <a:noFill/>
          </a:ln>
        </p:spPr>
        <p:txBody>
          <a:bodyPr anchorCtr="0" anchor="t" bIns="34275" lIns="68575" spcFirstLastPara="1" rIns="68575" wrap="square" tIns="34275">
            <a:normAutofit fontScale="92500" lnSpcReduction="10000"/>
          </a:bodyPr>
          <a:lstStyle/>
          <a:p>
            <a:pPr indent="-264953" lvl="0" marL="266700" rtl="0" algn="just">
              <a:lnSpc>
                <a:spcPct val="110000"/>
              </a:lnSpc>
              <a:spcBef>
                <a:spcPts val="0"/>
              </a:spcBef>
              <a:spcAft>
                <a:spcPts val="0"/>
              </a:spcAft>
              <a:buClr>
                <a:srgbClr val="C00000"/>
              </a:buClr>
              <a:buSzPct val="121428"/>
              <a:buFont typeface="Century Gothic"/>
              <a:buAutoNum type="arabicPeriod"/>
            </a:pPr>
            <a:r>
              <a:rPr b="1" i="0" lang="en">
                <a:solidFill>
                  <a:srgbClr val="C00000"/>
                </a:solidFill>
                <a:latin typeface="Arial"/>
                <a:ea typeface="Arial"/>
                <a:cs typeface="Arial"/>
                <a:sym typeface="Arial"/>
              </a:rPr>
              <a:t>SIMD (Single Instruction, Multiple Data)</a:t>
            </a:r>
            <a:r>
              <a:rPr b="0" i="0" lang="en">
                <a:solidFill>
                  <a:srgbClr val="C00000"/>
                </a:solidFill>
                <a:latin typeface="Arial"/>
                <a:ea typeface="Arial"/>
                <a:cs typeface="Arial"/>
                <a:sym typeface="Arial"/>
              </a:rPr>
              <a:t>: </a:t>
            </a:r>
            <a:r>
              <a:rPr lang="en" sz="1300">
                <a:solidFill>
                  <a:srgbClr val="00FFCC"/>
                </a:solidFill>
                <a:latin typeface="Arial"/>
                <a:ea typeface="Arial"/>
                <a:cs typeface="Arial"/>
                <a:sym typeface="Arial"/>
              </a:rPr>
              <a:t>Allows a single instruction to perform the same operation on multiple data elements simultaneously, exploiting data-level parallelism.</a:t>
            </a:r>
            <a:endParaRPr sz="1400">
              <a:solidFill>
                <a:srgbClr val="00FFCC"/>
              </a:solidFill>
              <a:latin typeface="Arial"/>
              <a:ea typeface="Arial"/>
              <a:cs typeface="Arial"/>
              <a:sym typeface="Arial"/>
            </a:endParaRPr>
          </a:p>
          <a:p>
            <a:pPr indent="-264953" lvl="0" marL="266700" rtl="0" algn="just">
              <a:lnSpc>
                <a:spcPct val="110000"/>
              </a:lnSpc>
              <a:spcBef>
                <a:spcPts val="800"/>
              </a:spcBef>
              <a:spcAft>
                <a:spcPts val="0"/>
              </a:spcAft>
              <a:buClr>
                <a:srgbClr val="C00000"/>
              </a:buClr>
              <a:buSzPct val="100000"/>
              <a:buFont typeface="Century Gothic"/>
              <a:buAutoNum type="arabicPeriod"/>
            </a:pPr>
            <a:r>
              <a:rPr b="1" lang="en">
                <a:solidFill>
                  <a:srgbClr val="C00000"/>
                </a:solidFill>
                <a:latin typeface="Arial"/>
                <a:ea typeface="Arial"/>
                <a:cs typeface="Arial"/>
                <a:sym typeface="Arial"/>
              </a:rPr>
              <a:t>Enhanced Performance: </a:t>
            </a:r>
            <a:r>
              <a:rPr lang="en" sz="1300">
                <a:solidFill>
                  <a:srgbClr val="00FFCC"/>
                </a:solidFill>
                <a:latin typeface="Arial"/>
                <a:ea typeface="Arial"/>
                <a:cs typeface="Arial"/>
                <a:sym typeface="Arial"/>
              </a:rPr>
              <a:t>By processing multiple data elements in parallel, the Vector Extension significantly improves throughput and efficiency for tasks such as multimedia processing, scientific computing, and machine learning.</a:t>
            </a:r>
            <a:endParaRPr/>
          </a:p>
          <a:p>
            <a:pPr indent="-264953" lvl="0" marL="266700" rtl="0" algn="just">
              <a:lnSpc>
                <a:spcPct val="110000"/>
              </a:lnSpc>
              <a:spcBef>
                <a:spcPts val="800"/>
              </a:spcBef>
              <a:spcAft>
                <a:spcPts val="0"/>
              </a:spcAft>
              <a:buClr>
                <a:srgbClr val="C00000"/>
              </a:buClr>
              <a:buSzPct val="100000"/>
              <a:buFont typeface="Century Gothic"/>
              <a:buAutoNum type="arabicPeriod"/>
            </a:pPr>
            <a:r>
              <a:rPr b="1" lang="en">
                <a:solidFill>
                  <a:srgbClr val="C00000"/>
                </a:solidFill>
                <a:latin typeface="Arial"/>
                <a:ea typeface="Arial"/>
                <a:cs typeface="Arial"/>
                <a:sym typeface="Arial"/>
              </a:rPr>
              <a:t>Customizable Vector Length: </a:t>
            </a:r>
            <a:r>
              <a:rPr lang="en" sz="1300">
                <a:solidFill>
                  <a:srgbClr val="00FFCC"/>
                </a:solidFill>
                <a:latin typeface="Arial"/>
                <a:ea typeface="Arial"/>
                <a:cs typeface="Arial"/>
                <a:sym typeface="Arial"/>
              </a:rPr>
              <a:t>Supports vectors of variable lengths, enabling optimization for different applications and target platforms.</a:t>
            </a:r>
            <a:endParaRPr/>
          </a:p>
          <a:p>
            <a:pPr indent="-264953" lvl="0" marL="266700" rtl="0" algn="just">
              <a:lnSpc>
                <a:spcPct val="110000"/>
              </a:lnSpc>
              <a:spcBef>
                <a:spcPts val="800"/>
              </a:spcBef>
              <a:spcAft>
                <a:spcPts val="0"/>
              </a:spcAft>
              <a:buClr>
                <a:srgbClr val="C00000"/>
              </a:buClr>
              <a:buSzPct val="100000"/>
              <a:buFont typeface="Century Gothic"/>
              <a:buAutoNum type="arabicPeriod"/>
            </a:pPr>
            <a:r>
              <a:rPr b="1" lang="en">
                <a:solidFill>
                  <a:srgbClr val="C00000"/>
                </a:solidFill>
                <a:latin typeface="Arial"/>
                <a:ea typeface="Arial"/>
                <a:cs typeface="Arial"/>
                <a:sym typeface="Arial"/>
              </a:rPr>
              <a:t>Vector Registers: </a:t>
            </a:r>
            <a:r>
              <a:rPr lang="en" sz="1300">
                <a:solidFill>
                  <a:srgbClr val="00FFCC"/>
                </a:solidFill>
                <a:latin typeface="Arial"/>
                <a:ea typeface="Arial"/>
                <a:cs typeface="Arial"/>
                <a:sym typeface="Arial"/>
              </a:rPr>
              <a:t>Dedicated vector registers hold vector data, facilitating efficient manipulation and computation.</a:t>
            </a:r>
            <a:endParaRPr/>
          </a:p>
          <a:p>
            <a:pPr indent="-264953" lvl="0" marL="266700" rtl="0" algn="just">
              <a:lnSpc>
                <a:spcPct val="110000"/>
              </a:lnSpc>
              <a:spcBef>
                <a:spcPts val="800"/>
              </a:spcBef>
              <a:spcAft>
                <a:spcPts val="0"/>
              </a:spcAft>
              <a:buClr>
                <a:srgbClr val="C00000"/>
              </a:buClr>
              <a:buSzPct val="100000"/>
              <a:buFont typeface="Century Gothic"/>
              <a:buAutoNum type="arabicPeriod"/>
            </a:pPr>
            <a:r>
              <a:rPr b="1" lang="en">
                <a:solidFill>
                  <a:srgbClr val="C00000"/>
                </a:solidFill>
                <a:latin typeface="Arial"/>
                <a:ea typeface="Arial"/>
                <a:cs typeface="Arial"/>
                <a:sym typeface="Arial"/>
              </a:rPr>
              <a:t>Vector Memory Accesses: </a:t>
            </a:r>
            <a:r>
              <a:rPr lang="en" sz="1300">
                <a:solidFill>
                  <a:srgbClr val="00FFCC"/>
                </a:solidFill>
                <a:latin typeface="Arial"/>
                <a:ea typeface="Arial"/>
                <a:cs typeface="Arial"/>
                <a:sym typeface="Arial"/>
              </a:rPr>
              <a:t>Supports efficient vector memory accesses, reducing overhead in loading and storing vector data.</a:t>
            </a:r>
            <a:endParaRPr/>
          </a:p>
          <a:p>
            <a:pPr indent="-264953" lvl="0" marL="266700" rtl="0" algn="just">
              <a:lnSpc>
                <a:spcPct val="110000"/>
              </a:lnSpc>
              <a:spcBef>
                <a:spcPts val="800"/>
              </a:spcBef>
              <a:spcAft>
                <a:spcPts val="0"/>
              </a:spcAft>
              <a:buClr>
                <a:srgbClr val="C00000"/>
              </a:buClr>
              <a:buSzPct val="121428"/>
              <a:buFont typeface="Century Gothic"/>
              <a:buAutoNum type="arabicPeriod"/>
            </a:pPr>
            <a:r>
              <a:rPr b="1" lang="en">
                <a:solidFill>
                  <a:srgbClr val="C00000"/>
                </a:solidFill>
                <a:latin typeface="Arial"/>
                <a:ea typeface="Arial"/>
                <a:cs typeface="Arial"/>
                <a:sym typeface="Arial"/>
              </a:rPr>
              <a:t>Predication Support: </a:t>
            </a:r>
            <a:r>
              <a:rPr lang="en" sz="1300">
                <a:solidFill>
                  <a:srgbClr val="00FFCC"/>
                </a:solidFill>
                <a:latin typeface="Arial"/>
                <a:ea typeface="Arial"/>
                <a:cs typeface="Arial"/>
                <a:sym typeface="Arial"/>
              </a:rPr>
              <a:t>Enables conditional execution based on vector elements, enhancing flexibility in control flow.</a:t>
            </a:r>
            <a:endParaRPr sz="1400">
              <a:solidFill>
                <a:srgbClr val="00FFCC"/>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78"/>
          <p:cNvSpPr txBox="1"/>
          <p:nvPr>
            <p:ph type="title"/>
          </p:nvPr>
        </p:nvSpPr>
        <p:spPr>
          <a:xfrm>
            <a:off x="2777706" y="573280"/>
            <a:ext cx="6166269" cy="969771"/>
          </a:xfrm>
          <a:prstGeom prst="rect">
            <a:avLst/>
          </a:prstGeom>
          <a:noFill/>
          <a:ln>
            <a:noFill/>
          </a:ln>
        </p:spPr>
        <p:txBody>
          <a:bodyPr anchorCtr="0" anchor="ctr" bIns="34275" lIns="68575" spcFirstLastPara="1" rIns="68575" wrap="square" tIns="34275">
            <a:normAutofit/>
          </a:bodyPr>
          <a:lstStyle/>
          <a:p>
            <a:pPr indent="0" lvl="0" marL="0" rtl="0" algn="r">
              <a:lnSpc>
                <a:spcPct val="90000"/>
              </a:lnSpc>
              <a:spcBef>
                <a:spcPts val="0"/>
              </a:spcBef>
              <a:spcAft>
                <a:spcPts val="0"/>
              </a:spcAft>
              <a:buClr>
                <a:schemeClr val="lt1"/>
              </a:buClr>
              <a:buSzPts val="3000"/>
              <a:buFont typeface="Century Gothic"/>
              <a:buNone/>
            </a:pPr>
            <a:r>
              <a:rPr lang="en"/>
              <a:t>RISC-V RV64GV TOOLCHAIN</a:t>
            </a:r>
            <a:endParaRPr/>
          </a:p>
        </p:txBody>
      </p:sp>
      <p:pic>
        <p:nvPicPr>
          <p:cNvPr id="693" name="Google Shape;693;p78"/>
          <p:cNvPicPr preferRelativeResize="0"/>
          <p:nvPr/>
        </p:nvPicPr>
        <p:blipFill rotWithShape="1">
          <a:blip r:embed="rId3">
            <a:alphaModFix/>
          </a:blip>
          <a:srcRect b="21430" l="0" r="19150" t="17839"/>
          <a:stretch/>
        </p:blipFill>
        <p:spPr>
          <a:xfrm>
            <a:off x="1213665" y="1611631"/>
            <a:ext cx="6716671" cy="3153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61"/>
          <p:cNvSpPr txBox="1"/>
          <p:nvPr>
            <p:ph type="title"/>
          </p:nvPr>
        </p:nvSpPr>
        <p:spPr>
          <a:xfrm>
            <a:off x="1297500" y="3685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t>Instruction Set Architecture</a:t>
            </a:r>
            <a:endParaRPr b="1" sz="3600"/>
          </a:p>
        </p:txBody>
      </p:sp>
      <p:sp>
        <p:nvSpPr>
          <p:cNvPr id="559" name="Google Shape;559;p6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60" name="Google Shape;560;p61"/>
          <p:cNvPicPr preferRelativeResize="0"/>
          <p:nvPr/>
        </p:nvPicPr>
        <p:blipFill rotWithShape="1">
          <a:blip r:embed="rId3">
            <a:alphaModFix/>
          </a:blip>
          <a:srcRect b="14748" l="24501" r="27132" t="23901"/>
          <a:stretch/>
        </p:blipFill>
        <p:spPr>
          <a:xfrm>
            <a:off x="1297500" y="1233025"/>
            <a:ext cx="6762325" cy="3580250"/>
          </a:xfrm>
          <a:prstGeom prst="rect">
            <a:avLst/>
          </a:prstGeom>
          <a:noFill/>
          <a:ln>
            <a:noFill/>
          </a:ln>
        </p:spPr>
      </p:pic>
      <p:sp>
        <p:nvSpPr>
          <p:cNvPr id="561" name="Google Shape;561;p61"/>
          <p:cNvSpPr txBox="1"/>
          <p:nvPr/>
        </p:nvSpPr>
        <p:spPr>
          <a:xfrm>
            <a:off x="285750" y="1378325"/>
            <a:ext cx="2311200" cy="115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
        <p:nvSpPr>
          <p:cNvPr id="562" name="Google Shape;562;p61"/>
          <p:cNvSpPr txBox="1"/>
          <p:nvPr/>
        </p:nvSpPr>
        <p:spPr>
          <a:xfrm>
            <a:off x="1411925" y="1567550"/>
            <a:ext cx="1764900" cy="5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chemeClr val="dk1"/>
                </a:solidFill>
                <a:latin typeface="Lato"/>
                <a:ea typeface="Lato"/>
                <a:cs typeface="Lato"/>
                <a:sym typeface="Lato"/>
              </a:rPr>
              <a:t>Software</a:t>
            </a:r>
            <a:endParaRPr b="1" sz="2700">
              <a:solidFill>
                <a:schemeClr val="dk1"/>
              </a:solidFill>
              <a:latin typeface="Lato"/>
              <a:ea typeface="Lato"/>
              <a:cs typeface="Lato"/>
              <a:sym typeface="Lato"/>
            </a:endParaRPr>
          </a:p>
        </p:txBody>
      </p:sp>
      <p:sp>
        <p:nvSpPr>
          <p:cNvPr id="563" name="Google Shape;563;p61"/>
          <p:cNvSpPr txBox="1"/>
          <p:nvPr/>
        </p:nvSpPr>
        <p:spPr>
          <a:xfrm>
            <a:off x="1411925" y="3269325"/>
            <a:ext cx="1764900" cy="6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chemeClr val="dk1"/>
                </a:solidFill>
                <a:latin typeface="Lato"/>
                <a:ea typeface="Lato"/>
                <a:cs typeface="Lato"/>
                <a:sym typeface="Lato"/>
              </a:rPr>
              <a:t>Hardware</a:t>
            </a:r>
            <a:endParaRPr b="1" sz="2600">
              <a:solidFill>
                <a:schemeClr val="dk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560"/>
                                        </p:tgtEl>
                                        <p:attrNameLst>
                                          <p:attrName>style.visibility</p:attrName>
                                        </p:attrNameLst>
                                      </p:cBhvr>
                                      <p:to>
                                        <p:strVal val="visible"/>
                                      </p:to>
                                    </p:set>
                                    <p:anim calcmode="lin" valueType="num">
                                      <p:cBhvr additive="base">
                                        <p:cTn dur="1000"/>
                                        <p:tgtEl>
                                          <p:spTgt spid="560"/>
                                        </p:tgtEl>
                                        <p:attrNameLst>
                                          <p:attrName>ppt_w</p:attrName>
                                        </p:attrNameLst>
                                      </p:cBhvr>
                                      <p:tavLst>
                                        <p:tav fmla="" tm="0">
                                          <p:val>
                                            <p:strVal val="0"/>
                                          </p:val>
                                        </p:tav>
                                        <p:tav fmla="" tm="100000">
                                          <p:val>
                                            <p:strVal val="#ppt_w"/>
                                          </p:val>
                                        </p:tav>
                                      </p:tavLst>
                                    </p:anim>
                                    <p:anim calcmode="lin" valueType="num">
                                      <p:cBhvr additive="base">
                                        <p:cTn dur="1000"/>
                                        <p:tgtEl>
                                          <p:spTgt spid="560"/>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562"/>
                                        </p:tgtEl>
                                        <p:attrNameLst>
                                          <p:attrName>style.visibility</p:attrName>
                                        </p:attrNameLst>
                                      </p:cBhvr>
                                      <p:to>
                                        <p:strVal val="visible"/>
                                      </p:to>
                                    </p:set>
                                    <p:anim calcmode="lin" valueType="num">
                                      <p:cBhvr additive="base">
                                        <p:cTn dur="2000"/>
                                        <p:tgtEl>
                                          <p:spTgt spid="56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63"/>
                                        </p:tgtEl>
                                        <p:attrNameLst>
                                          <p:attrName>style.visibility</p:attrName>
                                        </p:attrNameLst>
                                      </p:cBhvr>
                                      <p:to>
                                        <p:strVal val="visible"/>
                                      </p:to>
                                    </p:set>
                                    <p:anim calcmode="lin" valueType="num">
                                      <p:cBhvr additive="base">
                                        <p:cTn dur="2000"/>
                                        <p:tgtEl>
                                          <p:spTgt spid="56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0"/>
                                  </p:stCondLst>
                                  <p:childTnLst>
                                    <p:set>
                                      <p:cBhvr>
                                        <p:cTn dur="1" fill="hold">
                                          <p:stCondLst>
                                            <p:cond delay="0"/>
                                          </p:stCondLst>
                                        </p:cTn>
                                        <p:tgtEl>
                                          <p:spTgt spid="558"/>
                                        </p:tgtEl>
                                        <p:attrNameLst>
                                          <p:attrName>style.visibility</p:attrName>
                                        </p:attrNameLst>
                                      </p:cBhvr>
                                      <p:to>
                                        <p:strVal val="visible"/>
                                      </p:to>
                                    </p:set>
                                    <p:anim calcmode="lin" valueType="num">
                                      <p:cBhvr additive="base">
                                        <p:cTn dur="1000"/>
                                        <p:tgtEl>
                                          <p:spTgt spid="55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79"/>
          <p:cNvSpPr txBox="1"/>
          <p:nvPr>
            <p:ph type="title"/>
          </p:nvPr>
        </p:nvSpPr>
        <p:spPr>
          <a:xfrm>
            <a:off x="2404136" y="573280"/>
            <a:ext cx="6465544" cy="969771"/>
          </a:xfrm>
          <a:prstGeom prst="rect">
            <a:avLst/>
          </a:prstGeom>
          <a:noFill/>
          <a:ln>
            <a:noFill/>
          </a:ln>
        </p:spPr>
        <p:txBody>
          <a:bodyPr anchorCtr="0" anchor="ctr" bIns="34275" lIns="68575" spcFirstLastPara="1" rIns="68575" wrap="square" tIns="34275">
            <a:normAutofit/>
          </a:bodyPr>
          <a:lstStyle/>
          <a:p>
            <a:pPr indent="0" lvl="0" marL="0" rtl="0" algn="r">
              <a:lnSpc>
                <a:spcPct val="90000"/>
              </a:lnSpc>
              <a:spcBef>
                <a:spcPts val="0"/>
              </a:spcBef>
              <a:spcAft>
                <a:spcPts val="0"/>
              </a:spcAft>
              <a:buClr>
                <a:schemeClr val="lt1"/>
              </a:buClr>
              <a:buSzPts val="3000"/>
              <a:buFont typeface="Century Gothic"/>
              <a:buNone/>
            </a:pPr>
            <a:r>
              <a:rPr lang="en"/>
              <a:t>RISC-V VECTOR INSTRUCTION</a:t>
            </a:r>
            <a:endParaRPr/>
          </a:p>
        </p:txBody>
      </p:sp>
      <p:pic>
        <p:nvPicPr>
          <p:cNvPr id="699" name="Google Shape;699;p79"/>
          <p:cNvPicPr preferRelativeResize="0"/>
          <p:nvPr/>
        </p:nvPicPr>
        <p:blipFill rotWithShape="1">
          <a:blip r:embed="rId3">
            <a:alphaModFix/>
          </a:blip>
          <a:srcRect b="0" l="0" r="0" t="0"/>
          <a:stretch/>
        </p:blipFill>
        <p:spPr>
          <a:xfrm>
            <a:off x="732773" y="1543051"/>
            <a:ext cx="3342725" cy="3376834"/>
          </a:xfrm>
          <a:prstGeom prst="rect">
            <a:avLst/>
          </a:prstGeom>
          <a:noFill/>
          <a:ln>
            <a:noFill/>
          </a:ln>
        </p:spPr>
      </p:pic>
      <p:pic>
        <p:nvPicPr>
          <p:cNvPr id="700" name="Google Shape;700;p79"/>
          <p:cNvPicPr preferRelativeResize="0"/>
          <p:nvPr/>
        </p:nvPicPr>
        <p:blipFill rotWithShape="1">
          <a:blip r:embed="rId4">
            <a:alphaModFix/>
          </a:blip>
          <a:srcRect b="0" l="0" r="0" t="0"/>
          <a:stretch/>
        </p:blipFill>
        <p:spPr>
          <a:xfrm>
            <a:off x="4943475" y="1543052"/>
            <a:ext cx="3515797" cy="337683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80"/>
          <p:cNvSpPr txBox="1"/>
          <p:nvPr>
            <p:ph type="title"/>
          </p:nvPr>
        </p:nvSpPr>
        <p:spPr>
          <a:xfrm>
            <a:off x="2104002" y="321820"/>
            <a:ext cx="6874263" cy="969771"/>
          </a:xfrm>
          <a:prstGeom prst="rect">
            <a:avLst/>
          </a:prstGeom>
          <a:noFill/>
          <a:ln>
            <a:noFill/>
          </a:ln>
        </p:spPr>
        <p:txBody>
          <a:bodyPr anchorCtr="0" anchor="ctr" bIns="34275" lIns="68575" spcFirstLastPara="1" rIns="68575" wrap="square" tIns="34275">
            <a:normAutofit/>
          </a:bodyPr>
          <a:lstStyle/>
          <a:p>
            <a:pPr indent="0" lvl="0" marL="0" rtl="0" algn="r">
              <a:lnSpc>
                <a:spcPct val="90000"/>
              </a:lnSpc>
              <a:spcBef>
                <a:spcPts val="0"/>
              </a:spcBef>
              <a:spcAft>
                <a:spcPts val="0"/>
              </a:spcAft>
              <a:buClr>
                <a:schemeClr val="lt1"/>
              </a:buClr>
              <a:buSzPts val="3000"/>
              <a:buFont typeface="Century Gothic"/>
              <a:buNone/>
            </a:pPr>
            <a:r>
              <a:rPr lang="en"/>
              <a:t>RISC-V SCALAR INSTRUCTION</a:t>
            </a:r>
            <a:endParaRPr/>
          </a:p>
        </p:txBody>
      </p:sp>
      <p:pic>
        <p:nvPicPr>
          <p:cNvPr id="706" name="Google Shape;706;p80"/>
          <p:cNvPicPr preferRelativeResize="0"/>
          <p:nvPr/>
        </p:nvPicPr>
        <p:blipFill rotWithShape="1">
          <a:blip r:embed="rId3">
            <a:alphaModFix/>
          </a:blip>
          <a:srcRect b="0" l="0" r="0" t="0"/>
          <a:stretch/>
        </p:blipFill>
        <p:spPr>
          <a:xfrm>
            <a:off x="2347753" y="1154431"/>
            <a:ext cx="4448495" cy="380403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81"/>
          <p:cNvSpPr txBox="1"/>
          <p:nvPr>
            <p:ph type="title"/>
          </p:nvPr>
        </p:nvSpPr>
        <p:spPr>
          <a:xfrm>
            <a:off x="2132577" y="573280"/>
            <a:ext cx="6788538" cy="969771"/>
          </a:xfrm>
          <a:prstGeom prst="rect">
            <a:avLst/>
          </a:prstGeom>
          <a:noFill/>
          <a:ln>
            <a:noFill/>
          </a:ln>
        </p:spPr>
        <p:txBody>
          <a:bodyPr anchorCtr="0" anchor="ctr" bIns="34275" lIns="68575" spcFirstLastPara="1" rIns="68575" wrap="square" tIns="34275">
            <a:normAutofit/>
          </a:bodyPr>
          <a:lstStyle/>
          <a:p>
            <a:pPr indent="0" lvl="0" marL="0" rtl="0" algn="r">
              <a:lnSpc>
                <a:spcPct val="90000"/>
              </a:lnSpc>
              <a:spcBef>
                <a:spcPts val="0"/>
              </a:spcBef>
              <a:spcAft>
                <a:spcPts val="0"/>
              </a:spcAft>
              <a:buClr>
                <a:schemeClr val="lt1"/>
              </a:buClr>
              <a:buSzPts val="3000"/>
              <a:buFont typeface="Century Gothic"/>
              <a:buNone/>
            </a:pPr>
            <a:r>
              <a:rPr lang="en"/>
              <a:t>RISC-V MAKEFILE INSTRUCTION</a:t>
            </a:r>
            <a:endParaRPr/>
          </a:p>
        </p:txBody>
      </p:sp>
      <p:pic>
        <p:nvPicPr>
          <p:cNvPr id="712" name="Google Shape;712;p81"/>
          <p:cNvPicPr preferRelativeResize="0"/>
          <p:nvPr/>
        </p:nvPicPr>
        <p:blipFill rotWithShape="1">
          <a:blip r:embed="rId3">
            <a:alphaModFix/>
          </a:blip>
          <a:srcRect b="0" l="0" r="0" t="0"/>
          <a:stretch/>
        </p:blipFill>
        <p:spPr>
          <a:xfrm>
            <a:off x="1065023" y="1660104"/>
            <a:ext cx="7013954" cy="296904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82"/>
          <p:cNvSpPr txBox="1"/>
          <p:nvPr>
            <p:ph type="title"/>
          </p:nvPr>
        </p:nvSpPr>
        <p:spPr>
          <a:xfrm>
            <a:off x="1528281" y="717130"/>
            <a:ext cx="7467129" cy="786926"/>
          </a:xfrm>
          <a:prstGeom prst="rect">
            <a:avLst/>
          </a:prstGeom>
          <a:noFill/>
          <a:ln>
            <a:noFill/>
          </a:ln>
        </p:spPr>
        <p:txBody>
          <a:bodyPr anchorCtr="0" anchor="ctr" bIns="34275" lIns="68575" spcFirstLastPara="1" rIns="68575" wrap="square" tIns="34275">
            <a:normAutofit fontScale="90000"/>
          </a:bodyPr>
          <a:lstStyle/>
          <a:p>
            <a:pPr indent="0" lvl="0" marL="0" rtl="0" algn="r">
              <a:lnSpc>
                <a:spcPct val="90000"/>
              </a:lnSpc>
              <a:spcBef>
                <a:spcPts val="0"/>
              </a:spcBef>
              <a:spcAft>
                <a:spcPts val="0"/>
              </a:spcAft>
              <a:buClr>
                <a:schemeClr val="lt1"/>
              </a:buClr>
              <a:buSzPct val="100000"/>
              <a:buFont typeface="Century Gothic"/>
              <a:buNone/>
            </a:pPr>
            <a:r>
              <a:rPr lang="en"/>
              <a:t>EXPLORING RISC-V VECTOR EXTENSION WITH QEMU</a:t>
            </a:r>
            <a:endParaRPr/>
          </a:p>
        </p:txBody>
      </p:sp>
      <p:grpSp>
        <p:nvGrpSpPr>
          <p:cNvPr id="718" name="Google Shape;718;p82"/>
          <p:cNvGrpSpPr/>
          <p:nvPr/>
        </p:nvGrpSpPr>
        <p:grpSpPr>
          <a:xfrm>
            <a:off x="955103" y="1714068"/>
            <a:ext cx="7233793" cy="2983558"/>
            <a:chOff x="1273472" y="2285424"/>
            <a:chExt cx="9645057" cy="3978077"/>
          </a:xfrm>
        </p:grpSpPr>
        <p:pic>
          <p:nvPicPr>
            <p:cNvPr id="719" name="Google Shape;719;p82"/>
            <p:cNvPicPr preferRelativeResize="0"/>
            <p:nvPr/>
          </p:nvPicPr>
          <p:blipFill rotWithShape="1">
            <a:blip r:embed="rId3">
              <a:alphaModFix/>
            </a:blip>
            <a:srcRect b="0" l="0" r="0" t="0"/>
            <a:stretch/>
          </p:blipFill>
          <p:spPr>
            <a:xfrm>
              <a:off x="1273472" y="2285424"/>
              <a:ext cx="9645057" cy="3978077"/>
            </a:xfrm>
            <a:prstGeom prst="rect">
              <a:avLst/>
            </a:prstGeom>
            <a:noFill/>
            <a:ln>
              <a:noFill/>
            </a:ln>
          </p:spPr>
        </p:pic>
        <p:sp>
          <p:nvSpPr>
            <p:cNvPr id="720" name="Google Shape;720;p82"/>
            <p:cNvSpPr/>
            <p:nvPr/>
          </p:nvSpPr>
          <p:spPr>
            <a:xfrm>
              <a:off x="1295400" y="4762500"/>
              <a:ext cx="6393180" cy="1139327"/>
            </a:xfrm>
            <a:prstGeom prst="rect">
              <a:avLst/>
            </a:prstGeom>
            <a:noFill/>
            <a:ln cap="flat" cmpd="sng" w="38100">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entury Gothic"/>
                <a:ea typeface="Century Gothic"/>
                <a:cs typeface="Century Gothic"/>
                <a:sym typeface="Century Gothic"/>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83"/>
          <p:cNvSpPr txBox="1"/>
          <p:nvPr>
            <p:ph type="title"/>
          </p:nvPr>
        </p:nvSpPr>
        <p:spPr>
          <a:xfrm>
            <a:off x="2675870" y="478388"/>
            <a:ext cx="6176665" cy="582660"/>
          </a:xfrm>
          <a:prstGeom prst="rect">
            <a:avLst/>
          </a:prstGeom>
          <a:noFill/>
          <a:ln>
            <a:noFill/>
          </a:ln>
        </p:spPr>
        <p:txBody>
          <a:bodyPr anchorCtr="0" anchor="ctr" bIns="34275" lIns="68575" spcFirstLastPara="1" rIns="68575" wrap="square" tIns="34275">
            <a:normAutofit/>
          </a:bodyPr>
          <a:lstStyle/>
          <a:p>
            <a:pPr indent="0" lvl="0" marL="0" rtl="0" algn="r">
              <a:lnSpc>
                <a:spcPct val="90000"/>
              </a:lnSpc>
              <a:spcBef>
                <a:spcPts val="0"/>
              </a:spcBef>
              <a:spcAft>
                <a:spcPts val="0"/>
              </a:spcAft>
              <a:buClr>
                <a:schemeClr val="lt1"/>
              </a:buClr>
              <a:buSzPts val="3000"/>
              <a:buFont typeface="Century Gothic"/>
              <a:buNone/>
            </a:pPr>
            <a:r>
              <a:rPr lang="en"/>
              <a:t>X_86 ARCHITECTURE</a:t>
            </a:r>
            <a:endParaRPr/>
          </a:p>
        </p:txBody>
      </p:sp>
      <p:pic>
        <p:nvPicPr>
          <p:cNvPr id="726" name="Google Shape;726;p83"/>
          <p:cNvPicPr preferRelativeResize="0"/>
          <p:nvPr/>
        </p:nvPicPr>
        <p:blipFill rotWithShape="1">
          <a:blip r:embed="rId3">
            <a:alphaModFix/>
          </a:blip>
          <a:srcRect b="22956" l="0" r="56352" t="4087"/>
          <a:stretch/>
        </p:blipFill>
        <p:spPr>
          <a:xfrm>
            <a:off x="1021799" y="1538404"/>
            <a:ext cx="2859657" cy="3382965"/>
          </a:xfrm>
          <a:prstGeom prst="rect">
            <a:avLst/>
          </a:prstGeom>
          <a:noFill/>
          <a:ln>
            <a:noFill/>
          </a:ln>
        </p:spPr>
      </p:pic>
      <p:pic>
        <p:nvPicPr>
          <p:cNvPr id="727" name="Google Shape;727;p83"/>
          <p:cNvPicPr preferRelativeResize="0"/>
          <p:nvPr/>
        </p:nvPicPr>
        <p:blipFill rotWithShape="1">
          <a:blip r:embed="rId4">
            <a:alphaModFix/>
          </a:blip>
          <a:srcRect b="12691" l="0" r="53837" t="3373"/>
          <a:stretch/>
        </p:blipFill>
        <p:spPr>
          <a:xfrm>
            <a:off x="5262544" y="1536315"/>
            <a:ext cx="2816525" cy="3385055"/>
          </a:xfrm>
          <a:prstGeom prst="rect">
            <a:avLst/>
          </a:prstGeom>
          <a:noFill/>
          <a:ln>
            <a:noFill/>
          </a:ln>
        </p:spPr>
      </p:pic>
      <p:sp>
        <p:nvSpPr>
          <p:cNvPr id="728" name="Google Shape;728;p83"/>
          <p:cNvSpPr txBox="1"/>
          <p:nvPr/>
        </p:nvSpPr>
        <p:spPr>
          <a:xfrm>
            <a:off x="5504084" y="1091024"/>
            <a:ext cx="2333445" cy="346249"/>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0" lang="en" sz="1800" u="none" cap="none" strike="noStrike">
                <a:solidFill>
                  <a:schemeClr val="accent1"/>
                </a:solidFill>
                <a:latin typeface="Century Gothic"/>
                <a:ea typeface="Century Gothic"/>
                <a:cs typeface="Century Gothic"/>
                <a:sym typeface="Century Gothic"/>
              </a:rPr>
              <a:t>Scalar Instruction</a:t>
            </a:r>
            <a:endParaRPr b="1" i="0" sz="1800" u="none" cap="none" strike="noStrike">
              <a:solidFill>
                <a:schemeClr val="accent1"/>
              </a:solidFill>
              <a:latin typeface="Century Gothic"/>
              <a:ea typeface="Century Gothic"/>
              <a:cs typeface="Century Gothic"/>
              <a:sym typeface="Century Gothic"/>
            </a:endParaRPr>
          </a:p>
        </p:txBody>
      </p:sp>
      <p:sp>
        <p:nvSpPr>
          <p:cNvPr id="729" name="Google Shape;729;p83"/>
          <p:cNvSpPr txBox="1"/>
          <p:nvPr/>
        </p:nvSpPr>
        <p:spPr>
          <a:xfrm>
            <a:off x="1284905" y="1091023"/>
            <a:ext cx="2333445" cy="346249"/>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0" lang="en" sz="1800" u="none" cap="none" strike="noStrike">
                <a:solidFill>
                  <a:schemeClr val="accent1"/>
                </a:solidFill>
                <a:latin typeface="Century Gothic"/>
                <a:ea typeface="Century Gothic"/>
                <a:cs typeface="Century Gothic"/>
                <a:sym typeface="Century Gothic"/>
              </a:rPr>
              <a:t>Vector Instruction</a:t>
            </a:r>
            <a:endParaRPr b="1" i="0" sz="1800" u="none" cap="none" strike="noStrike">
              <a:solidFill>
                <a:schemeClr val="accent1"/>
              </a:solidFill>
              <a:latin typeface="Century Gothic"/>
              <a:ea typeface="Century Gothic"/>
              <a:cs typeface="Century Gothic"/>
              <a:sym typeface="Century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84"/>
          <p:cNvSpPr txBox="1"/>
          <p:nvPr>
            <p:ph type="title"/>
          </p:nvPr>
        </p:nvSpPr>
        <p:spPr>
          <a:xfrm>
            <a:off x="2023741" y="717130"/>
            <a:ext cx="6921110" cy="786926"/>
          </a:xfrm>
          <a:prstGeom prst="rect">
            <a:avLst/>
          </a:prstGeom>
          <a:noFill/>
          <a:ln>
            <a:noFill/>
          </a:ln>
        </p:spPr>
        <p:txBody>
          <a:bodyPr anchorCtr="0" anchor="ctr" bIns="34275" lIns="68575" spcFirstLastPara="1" rIns="68575" wrap="square" tIns="34275">
            <a:normAutofit fontScale="90000"/>
          </a:bodyPr>
          <a:lstStyle/>
          <a:p>
            <a:pPr indent="0" lvl="0" marL="0" rtl="0" algn="r">
              <a:lnSpc>
                <a:spcPct val="90000"/>
              </a:lnSpc>
              <a:spcBef>
                <a:spcPts val="0"/>
              </a:spcBef>
              <a:spcAft>
                <a:spcPts val="0"/>
              </a:spcAft>
              <a:buClr>
                <a:schemeClr val="lt1"/>
              </a:buClr>
              <a:buSzPct val="100000"/>
              <a:buFont typeface="Century Gothic"/>
              <a:buNone/>
            </a:pPr>
            <a:r>
              <a:rPr lang="en"/>
              <a:t>EXPLORING VECTOR EXTENSION WITH X_86 ARCHITECTURE </a:t>
            </a:r>
            <a:endParaRPr/>
          </a:p>
        </p:txBody>
      </p:sp>
      <p:grpSp>
        <p:nvGrpSpPr>
          <p:cNvPr id="735" name="Google Shape;735;p84"/>
          <p:cNvGrpSpPr/>
          <p:nvPr/>
        </p:nvGrpSpPr>
        <p:grpSpPr>
          <a:xfrm>
            <a:off x="1537120" y="1674279"/>
            <a:ext cx="6325319" cy="3174522"/>
            <a:chOff x="1935193" y="2087592"/>
            <a:chExt cx="8433759" cy="4232696"/>
          </a:xfrm>
        </p:grpSpPr>
        <p:grpSp>
          <p:nvGrpSpPr>
            <p:cNvPr id="736" name="Google Shape;736;p84"/>
            <p:cNvGrpSpPr/>
            <p:nvPr/>
          </p:nvGrpSpPr>
          <p:grpSpPr>
            <a:xfrm>
              <a:off x="1935193" y="2087592"/>
              <a:ext cx="8433759" cy="4232696"/>
              <a:chOff x="0" y="2444534"/>
              <a:chExt cx="9144000" cy="2788825"/>
            </a:xfrm>
          </p:grpSpPr>
          <p:pic>
            <p:nvPicPr>
              <p:cNvPr id="737" name="Google Shape;737;p84"/>
              <p:cNvPicPr preferRelativeResize="0"/>
              <p:nvPr/>
            </p:nvPicPr>
            <p:blipFill rotWithShape="1">
              <a:blip r:embed="rId3">
                <a:alphaModFix/>
              </a:blip>
              <a:srcRect b="5043" l="0" r="0" t="71711"/>
              <a:stretch/>
            </p:blipFill>
            <p:spPr>
              <a:xfrm>
                <a:off x="0" y="3904891"/>
                <a:ext cx="9144000" cy="1328468"/>
              </a:xfrm>
              <a:prstGeom prst="rect">
                <a:avLst/>
              </a:prstGeom>
              <a:noFill/>
              <a:ln>
                <a:noFill/>
              </a:ln>
            </p:spPr>
          </p:pic>
          <p:pic>
            <p:nvPicPr>
              <p:cNvPr id="738" name="Google Shape;738;p84"/>
              <p:cNvPicPr preferRelativeResize="0"/>
              <p:nvPr/>
            </p:nvPicPr>
            <p:blipFill rotWithShape="1">
              <a:blip r:embed="rId4">
                <a:alphaModFix/>
              </a:blip>
              <a:srcRect b="74650" l="0" r="0" t="4619"/>
              <a:stretch/>
            </p:blipFill>
            <p:spPr>
              <a:xfrm>
                <a:off x="0" y="2444534"/>
                <a:ext cx="9144000" cy="1361838"/>
              </a:xfrm>
              <a:prstGeom prst="rect">
                <a:avLst/>
              </a:prstGeom>
              <a:noFill/>
              <a:ln>
                <a:noFill/>
              </a:ln>
            </p:spPr>
          </p:pic>
        </p:grpSp>
        <p:sp>
          <p:nvSpPr>
            <p:cNvPr id="739" name="Google Shape;739;p84"/>
            <p:cNvSpPr/>
            <p:nvPr/>
          </p:nvSpPr>
          <p:spPr>
            <a:xfrm>
              <a:off x="4117675" y="2783457"/>
              <a:ext cx="1035170" cy="293298"/>
            </a:xfrm>
            <a:prstGeom prst="rect">
              <a:avLst/>
            </a:prstGeom>
            <a:noFill/>
            <a:ln cap="flat" cmpd="sng" w="38100">
              <a:solidFill>
                <a:srgbClr val="FF0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entury Gothic"/>
                <a:ea typeface="Century Gothic"/>
                <a:cs typeface="Century Gothic"/>
                <a:sym typeface="Century Gothic"/>
              </a:endParaRPr>
            </a:p>
          </p:txBody>
        </p:sp>
        <p:sp>
          <p:nvSpPr>
            <p:cNvPr id="740" name="Google Shape;740;p84"/>
            <p:cNvSpPr/>
            <p:nvPr/>
          </p:nvSpPr>
          <p:spPr>
            <a:xfrm>
              <a:off x="8413630" y="2783457"/>
              <a:ext cx="718868" cy="293298"/>
            </a:xfrm>
            <a:prstGeom prst="rect">
              <a:avLst/>
            </a:prstGeom>
            <a:noFill/>
            <a:ln cap="flat" cmpd="sng" w="38100">
              <a:solidFill>
                <a:srgbClr val="FF0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entury Gothic"/>
                <a:ea typeface="Century Gothic"/>
                <a:cs typeface="Century Gothic"/>
                <a:sym typeface="Century Gothic"/>
              </a:endParaRPr>
            </a:p>
          </p:txBody>
        </p:sp>
        <p:sp>
          <p:nvSpPr>
            <p:cNvPr id="741" name="Google Shape;741;p84"/>
            <p:cNvSpPr/>
            <p:nvPr/>
          </p:nvSpPr>
          <p:spPr>
            <a:xfrm>
              <a:off x="1935193" y="5630175"/>
              <a:ext cx="2677065" cy="316301"/>
            </a:xfrm>
            <a:prstGeom prst="rect">
              <a:avLst/>
            </a:prstGeom>
            <a:noFill/>
            <a:ln cap="flat" cmpd="sng" w="38100">
              <a:solidFill>
                <a:srgbClr val="FF0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entury Gothic"/>
                <a:ea typeface="Century Gothic"/>
                <a:cs typeface="Century Gothic"/>
                <a:sym typeface="Century Gothic"/>
              </a:endParaRPr>
            </a:p>
          </p:txBody>
        </p:sp>
        <p:sp>
          <p:nvSpPr>
            <p:cNvPr id="742" name="Google Shape;742;p84"/>
            <p:cNvSpPr/>
            <p:nvPr/>
          </p:nvSpPr>
          <p:spPr>
            <a:xfrm>
              <a:off x="6159260" y="5630175"/>
              <a:ext cx="2633932" cy="316301"/>
            </a:xfrm>
            <a:prstGeom prst="rect">
              <a:avLst/>
            </a:prstGeom>
            <a:noFill/>
            <a:ln cap="flat" cmpd="sng" w="38100">
              <a:solidFill>
                <a:srgbClr val="FF0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entury Gothic"/>
                <a:ea typeface="Century Gothic"/>
                <a:cs typeface="Century Gothic"/>
                <a:sym typeface="Century Gothic"/>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85"/>
          <p:cNvSpPr txBox="1"/>
          <p:nvPr>
            <p:ph type="title"/>
          </p:nvPr>
        </p:nvSpPr>
        <p:spPr>
          <a:xfrm>
            <a:off x="1954726" y="396125"/>
            <a:ext cx="6892200" cy="969600"/>
          </a:xfrm>
          <a:prstGeom prst="rect">
            <a:avLst/>
          </a:prstGeom>
          <a:noFill/>
          <a:ln>
            <a:noFill/>
          </a:ln>
        </p:spPr>
        <p:txBody>
          <a:bodyPr anchorCtr="0" anchor="ctr" bIns="34275" lIns="68575" spcFirstLastPara="1" rIns="68575" wrap="square" tIns="34275">
            <a:normAutofit/>
          </a:bodyPr>
          <a:lstStyle/>
          <a:p>
            <a:pPr indent="0" lvl="0" marL="0" rtl="0" algn="r">
              <a:lnSpc>
                <a:spcPct val="90000"/>
              </a:lnSpc>
              <a:spcBef>
                <a:spcPts val="0"/>
              </a:spcBef>
              <a:spcAft>
                <a:spcPts val="0"/>
              </a:spcAft>
              <a:buClr>
                <a:schemeClr val="lt1"/>
              </a:buClr>
              <a:buSzPts val="3000"/>
              <a:buFont typeface="Arial"/>
              <a:buNone/>
            </a:pPr>
            <a:r>
              <a:rPr b="1" i="0" lang="en">
                <a:latin typeface="Arial"/>
                <a:ea typeface="Arial"/>
                <a:cs typeface="Arial"/>
                <a:sym typeface="Arial"/>
              </a:rPr>
              <a:t>CHALLENGES AND LIMITATIONS</a:t>
            </a:r>
            <a:endParaRPr>
              <a:latin typeface="Arial"/>
              <a:ea typeface="Arial"/>
              <a:cs typeface="Arial"/>
              <a:sym typeface="Arial"/>
            </a:endParaRPr>
          </a:p>
        </p:txBody>
      </p:sp>
      <p:sp>
        <p:nvSpPr>
          <p:cNvPr id="748" name="Google Shape;748;p85"/>
          <p:cNvSpPr txBox="1"/>
          <p:nvPr>
            <p:ph idx="1" type="body"/>
          </p:nvPr>
        </p:nvSpPr>
        <p:spPr>
          <a:xfrm>
            <a:off x="448653" y="1365715"/>
            <a:ext cx="8246700" cy="3478800"/>
          </a:xfrm>
          <a:prstGeom prst="rect">
            <a:avLst/>
          </a:prstGeom>
          <a:noFill/>
          <a:ln>
            <a:noFill/>
          </a:ln>
          <a:effectLst>
            <a:outerShdw blurRad="57150" rotWithShape="0" algn="bl" dir="5400000" dist="19050">
              <a:srgbClr val="000000">
                <a:alpha val="50000"/>
              </a:srgbClr>
            </a:outerShdw>
          </a:effectLst>
        </p:spPr>
        <p:txBody>
          <a:bodyPr anchorCtr="0" anchor="t" bIns="34275" lIns="68575" spcFirstLastPara="1" rIns="68575" wrap="square" tIns="34275">
            <a:spAutoFit/>
          </a:bodyPr>
          <a:lstStyle/>
          <a:p>
            <a:pPr indent="-195834" lvl="0" marL="201168" rtl="0" algn="just">
              <a:lnSpc>
                <a:spcPct val="115000"/>
              </a:lnSpc>
              <a:spcBef>
                <a:spcPts val="0"/>
              </a:spcBef>
              <a:spcAft>
                <a:spcPts val="0"/>
              </a:spcAft>
              <a:buClr>
                <a:schemeClr val="accent6"/>
              </a:buClr>
              <a:buSzPts val="1500"/>
              <a:buFont typeface="Century Gothic"/>
              <a:buAutoNum type="arabicPeriod"/>
            </a:pPr>
            <a:r>
              <a:rPr b="1" lang="en" sz="1500">
                <a:solidFill>
                  <a:schemeClr val="accent6"/>
                </a:solidFill>
                <a:latin typeface="Arial"/>
                <a:ea typeface="Arial"/>
                <a:cs typeface="Arial"/>
                <a:sym typeface="Arial"/>
              </a:rPr>
              <a:t>Programming Complexity</a:t>
            </a:r>
            <a:r>
              <a:rPr lang="en" sz="1500">
                <a:solidFill>
                  <a:schemeClr val="accent6"/>
                </a:solidFill>
                <a:latin typeface="Arial"/>
                <a:ea typeface="Arial"/>
                <a:cs typeface="Arial"/>
                <a:sym typeface="Arial"/>
              </a:rPr>
              <a:t>: </a:t>
            </a:r>
            <a:r>
              <a:rPr lang="en" sz="1200">
                <a:solidFill>
                  <a:srgbClr val="92D050"/>
                </a:solidFill>
                <a:latin typeface="Arial"/>
                <a:ea typeface="Arial"/>
                <a:cs typeface="Arial"/>
                <a:sym typeface="Arial"/>
              </a:rPr>
              <a:t>Utilizing vector instructions effectively requires specialized programming techniques such as loop unrolling, data alignment, and explicit vectorization, which can increase code complexity and development time.</a:t>
            </a:r>
            <a:endParaRPr/>
          </a:p>
          <a:p>
            <a:pPr indent="-195834" lvl="0" marL="201168" rtl="0" algn="just">
              <a:lnSpc>
                <a:spcPct val="115000"/>
              </a:lnSpc>
              <a:spcBef>
                <a:spcPts val="800"/>
              </a:spcBef>
              <a:spcAft>
                <a:spcPts val="0"/>
              </a:spcAft>
              <a:buClr>
                <a:schemeClr val="accent6"/>
              </a:buClr>
              <a:buSzPts val="1500"/>
              <a:buFont typeface="Century Gothic"/>
              <a:buAutoNum type="arabicPeriod"/>
            </a:pPr>
            <a:r>
              <a:rPr b="1" lang="en" sz="1500">
                <a:solidFill>
                  <a:schemeClr val="accent6"/>
                </a:solidFill>
                <a:latin typeface="Arial"/>
                <a:ea typeface="Arial"/>
                <a:cs typeface="Arial"/>
                <a:sym typeface="Arial"/>
              </a:rPr>
              <a:t>Data Dependency: </a:t>
            </a:r>
            <a:r>
              <a:rPr lang="en" sz="1200">
                <a:solidFill>
                  <a:srgbClr val="92D050"/>
                </a:solidFill>
                <a:latin typeface="Arial"/>
                <a:ea typeface="Arial"/>
                <a:cs typeface="Arial"/>
                <a:sym typeface="Arial"/>
              </a:rPr>
              <a:t>Dependencies among vector elements can limit parallelism and lead to inefficient utilization of vector resources, especially in algorithms with irregular data access patterns or conditional branching.</a:t>
            </a:r>
            <a:endParaRPr/>
          </a:p>
          <a:p>
            <a:pPr indent="-195834" lvl="0" marL="201168" rtl="0" algn="just">
              <a:lnSpc>
                <a:spcPct val="115000"/>
              </a:lnSpc>
              <a:spcBef>
                <a:spcPts val="800"/>
              </a:spcBef>
              <a:spcAft>
                <a:spcPts val="0"/>
              </a:spcAft>
              <a:buClr>
                <a:schemeClr val="accent6"/>
              </a:buClr>
              <a:buSzPts val="1500"/>
              <a:buFont typeface="Century Gothic"/>
              <a:buAutoNum type="arabicPeriod"/>
            </a:pPr>
            <a:r>
              <a:rPr b="1" lang="en" sz="1500">
                <a:solidFill>
                  <a:schemeClr val="accent6"/>
                </a:solidFill>
                <a:latin typeface="Arial"/>
                <a:ea typeface="Arial"/>
                <a:cs typeface="Arial"/>
                <a:sym typeface="Arial"/>
              </a:rPr>
              <a:t>Memory Bandwidth: </a:t>
            </a:r>
            <a:r>
              <a:rPr lang="en" sz="1200">
                <a:solidFill>
                  <a:srgbClr val="92D050"/>
                </a:solidFill>
                <a:latin typeface="Arial"/>
                <a:ea typeface="Arial"/>
                <a:cs typeface="Arial"/>
                <a:sym typeface="Arial"/>
              </a:rPr>
              <a:t>Vectorized operations can impose significant demands on memory bandwidth, especially for large vector lengths, leading to potential bottlenecks and inefficiencies in memory-bound applications</a:t>
            </a:r>
            <a:r>
              <a:rPr lang="en" sz="1200">
                <a:solidFill>
                  <a:srgbClr val="C00000"/>
                </a:solidFill>
                <a:latin typeface="Arial"/>
                <a:ea typeface="Arial"/>
                <a:cs typeface="Arial"/>
                <a:sym typeface="Arial"/>
              </a:rPr>
              <a:t>.</a:t>
            </a:r>
            <a:endParaRPr/>
          </a:p>
          <a:p>
            <a:pPr indent="-195834" lvl="0" marL="201168" rtl="0" algn="just">
              <a:lnSpc>
                <a:spcPct val="115000"/>
              </a:lnSpc>
              <a:spcBef>
                <a:spcPts val="800"/>
              </a:spcBef>
              <a:spcAft>
                <a:spcPts val="0"/>
              </a:spcAft>
              <a:buClr>
                <a:schemeClr val="accent6"/>
              </a:buClr>
              <a:buSzPts val="1500"/>
              <a:buFont typeface="Century Gothic"/>
              <a:buAutoNum type="arabicPeriod"/>
            </a:pPr>
            <a:r>
              <a:rPr b="1" lang="en" sz="1500">
                <a:solidFill>
                  <a:schemeClr val="accent6"/>
                </a:solidFill>
                <a:latin typeface="Arial"/>
                <a:ea typeface="Arial"/>
                <a:cs typeface="Arial"/>
                <a:sym typeface="Arial"/>
              </a:rPr>
              <a:t>Hardware Complexity: </a:t>
            </a:r>
            <a:r>
              <a:rPr lang="en" sz="1200">
                <a:solidFill>
                  <a:srgbClr val="92D050"/>
                </a:solidFill>
                <a:latin typeface="Arial"/>
                <a:ea typeface="Arial"/>
                <a:cs typeface="Arial"/>
                <a:sym typeface="Arial"/>
              </a:rPr>
              <a:t>Implementing a high-performance vector unit entails additional hardware resources and complexity, including wider data paths, vector registers, and efficient memory access mechanisms, which may increase design complexity and power consumption.</a:t>
            </a:r>
            <a:endParaRPr/>
          </a:p>
          <a:p>
            <a:pPr indent="-195834" lvl="0" marL="201168" rtl="0" algn="just">
              <a:lnSpc>
                <a:spcPct val="115000"/>
              </a:lnSpc>
              <a:spcBef>
                <a:spcPts val="800"/>
              </a:spcBef>
              <a:spcAft>
                <a:spcPts val="0"/>
              </a:spcAft>
              <a:buClr>
                <a:schemeClr val="accent6"/>
              </a:buClr>
              <a:buSzPts val="1500"/>
              <a:buFont typeface="Century Gothic"/>
              <a:buAutoNum type="arabicPeriod"/>
            </a:pPr>
            <a:r>
              <a:rPr b="1" lang="en" sz="1500">
                <a:solidFill>
                  <a:schemeClr val="accent6"/>
                </a:solidFill>
                <a:latin typeface="Arial"/>
                <a:ea typeface="Arial"/>
                <a:cs typeface="Arial"/>
                <a:sym typeface="Arial"/>
              </a:rPr>
              <a:t>Software Ecosystem: </a:t>
            </a:r>
            <a:r>
              <a:rPr lang="en" sz="1200">
                <a:solidFill>
                  <a:srgbClr val="92D050"/>
                </a:solidFill>
                <a:latin typeface="Arial"/>
                <a:ea typeface="Arial"/>
                <a:cs typeface="Arial"/>
                <a:sym typeface="Arial"/>
              </a:rPr>
              <a:t>The availability of software tools, libraries, and compilers optimized for the Vector Extension may be limited compared to established architectures, posing challenges for developers in leveraging its full potential.</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86"/>
          <p:cNvSpPr txBox="1"/>
          <p:nvPr>
            <p:ph type="title"/>
          </p:nvPr>
        </p:nvSpPr>
        <p:spPr>
          <a:xfrm>
            <a:off x="1588770" y="573280"/>
            <a:ext cx="7252335" cy="969771"/>
          </a:xfrm>
          <a:prstGeom prst="rect">
            <a:avLst/>
          </a:prstGeom>
          <a:noFill/>
          <a:ln>
            <a:noFill/>
          </a:ln>
        </p:spPr>
        <p:txBody>
          <a:bodyPr anchorCtr="0" anchor="ctr" bIns="34275" lIns="68575" spcFirstLastPara="1" rIns="68575" wrap="square" tIns="34275">
            <a:normAutofit/>
          </a:bodyPr>
          <a:lstStyle/>
          <a:p>
            <a:pPr indent="0" lvl="0" marL="0" rtl="0" algn="r">
              <a:lnSpc>
                <a:spcPct val="90000"/>
              </a:lnSpc>
              <a:spcBef>
                <a:spcPts val="0"/>
              </a:spcBef>
              <a:spcAft>
                <a:spcPts val="0"/>
              </a:spcAft>
              <a:buClr>
                <a:schemeClr val="lt1"/>
              </a:buClr>
              <a:buSzPts val="3000"/>
              <a:buFont typeface="Arial"/>
              <a:buNone/>
            </a:pPr>
            <a:r>
              <a:rPr b="1" i="0" lang="en">
                <a:latin typeface="Arial"/>
                <a:ea typeface="Arial"/>
                <a:cs typeface="Arial"/>
                <a:sym typeface="Arial"/>
              </a:rPr>
              <a:t>AREAS FOR IMPROVEMENT AND ONGOING RESEARCH</a:t>
            </a:r>
            <a:endParaRPr/>
          </a:p>
        </p:txBody>
      </p:sp>
      <p:sp>
        <p:nvSpPr>
          <p:cNvPr id="754" name="Google Shape;754;p86"/>
          <p:cNvSpPr txBox="1"/>
          <p:nvPr>
            <p:ph idx="1" type="body"/>
          </p:nvPr>
        </p:nvSpPr>
        <p:spPr>
          <a:xfrm>
            <a:off x="377190" y="1645920"/>
            <a:ext cx="8367516" cy="3396220"/>
          </a:xfrm>
          <a:prstGeom prst="rect">
            <a:avLst/>
          </a:prstGeom>
          <a:noFill/>
          <a:ln>
            <a:noFill/>
          </a:ln>
        </p:spPr>
        <p:txBody>
          <a:bodyPr anchorCtr="0" anchor="t" bIns="34275" lIns="68575" spcFirstLastPara="1" rIns="68575" wrap="square" tIns="34275">
            <a:noAutofit/>
          </a:bodyPr>
          <a:lstStyle/>
          <a:p>
            <a:pPr indent="-260350" lvl="0" marL="266700" rtl="0" algn="just">
              <a:lnSpc>
                <a:spcPct val="110000"/>
              </a:lnSpc>
              <a:spcBef>
                <a:spcPts val="0"/>
              </a:spcBef>
              <a:spcAft>
                <a:spcPts val="0"/>
              </a:spcAft>
              <a:buClr>
                <a:srgbClr val="FF33CC"/>
              </a:buClr>
              <a:buSzPts val="1500"/>
              <a:buFont typeface="Century Gothic"/>
              <a:buAutoNum type="arabicPeriod"/>
            </a:pPr>
            <a:r>
              <a:rPr b="1" lang="en" sz="1500">
                <a:solidFill>
                  <a:srgbClr val="FF33CC"/>
                </a:solidFill>
                <a:latin typeface="Arial"/>
                <a:ea typeface="Arial"/>
                <a:cs typeface="Arial"/>
                <a:sym typeface="Arial"/>
              </a:rPr>
              <a:t>Compiler Optimization</a:t>
            </a:r>
            <a:r>
              <a:rPr lang="en" sz="1500">
                <a:solidFill>
                  <a:srgbClr val="FF33CC"/>
                </a:solidFill>
                <a:latin typeface="Arial"/>
                <a:ea typeface="Arial"/>
                <a:cs typeface="Arial"/>
                <a:sym typeface="Arial"/>
              </a:rPr>
              <a:t>: </a:t>
            </a:r>
            <a:r>
              <a:rPr lang="en" sz="1200">
                <a:solidFill>
                  <a:srgbClr val="2376B8"/>
                </a:solidFill>
                <a:latin typeface="Arial"/>
                <a:ea typeface="Arial"/>
                <a:cs typeface="Arial"/>
                <a:sym typeface="Arial"/>
              </a:rPr>
              <a:t>Continued research is needed to develop advanced compiler techniques for automatic vectorization, loop restructuring, and optimization of memory access patterns to extract maximum parallelism from applications.</a:t>
            </a:r>
            <a:endParaRPr/>
          </a:p>
          <a:p>
            <a:pPr indent="-260350" lvl="0" marL="266700" rtl="0" algn="just">
              <a:lnSpc>
                <a:spcPct val="110000"/>
              </a:lnSpc>
              <a:spcBef>
                <a:spcPts val="800"/>
              </a:spcBef>
              <a:spcAft>
                <a:spcPts val="0"/>
              </a:spcAft>
              <a:buClr>
                <a:srgbClr val="FF33CC"/>
              </a:buClr>
              <a:buSzPts val="1500"/>
              <a:buFont typeface="Century Gothic"/>
              <a:buAutoNum type="arabicPeriod"/>
            </a:pPr>
            <a:r>
              <a:rPr b="1" lang="en" sz="1500">
                <a:solidFill>
                  <a:srgbClr val="FF33CC"/>
                </a:solidFill>
                <a:latin typeface="Arial"/>
                <a:ea typeface="Arial"/>
                <a:cs typeface="Arial"/>
                <a:sym typeface="Arial"/>
              </a:rPr>
              <a:t>Vectorization Libraries: </a:t>
            </a:r>
            <a:r>
              <a:rPr lang="en" sz="1200">
                <a:solidFill>
                  <a:srgbClr val="2376B8"/>
                </a:solidFill>
                <a:latin typeface="Arial"/>
                <a:ea typeface="Arial"/>
                <a:cs typeface="Arial"/>
                <a:sym typeface="Arial"/>
              </a:rPr>
              <a:t>Further development of vectorization libraries and frameworks tailored for the Vector Extension can simplify programming and accelerate adoption by providing high-level abstractions and optimized routines for common tasks.</a:t>
            </a:r>
            <a:endParaRPr/>
          </a:p>
          <a:p>
            <a:pPr indent="-260350" lvl="0" marL="266700" rtl="0" algn="just">
              <a:lnSpc>
                <a:spcPct val="110000"/>
              </a:lnSpc>
              <a:spcBef>
                <a:spcPts val="800"/>
              </a:spcBef>
              <a:spcAft>
                <a:spcPts val="0"/>
              </a:spcAft>
              <a:buClr>
                <a:srgbClr val="FF33CC"/>
              </a:buClr>
              <a:buSzPts val="1500"/>
              <a:buFont typeface="Century Gothic"/>
              <a:buAutoNum type="arabicPeriod"/>
            </a:pPr>
            <a:r>
              <a:rPr b="1" lang="en" sz="1500">
                <a:solidFill>
                  <a:srgbClr val="FF33CC"/>
                </a:solidFill>
                <a:latin typeface="Arial"/>
                <a:ea typeface="Arial"/>
                <a:cs typeface="Arial"/>
                <a:sym typeface="Arial"/>
              </a:rPr>
              <a:t>Memory Hierarchy: </a:t>
            </a:r>
            <a:r>
              <a:rPr lang="en" sz="1200">
                <a:solidFill>
                  <a:srgbClr val="2376B8"/>
                </a:solidFill>
                <a:latin typeface="Arial"/>
                <a:ea typeface="Arial"/>
                <a:cs typeface="Arial"/>
                <a:sym typeface="Arial"/>
              </a:rPr>
              <a:t>Research into efficient data prefetching, caching strategies, and memory hierarchy designs is crucial to mitigate the impact of memory bandwidth limitations and improve overall system performance.</a:t>
            </a:r>
            <a:endParaRPr/>
          </a:p>
          <a:p>
            <a:pPr indent="-260350" lvl="0" marL="266700" rtl="0" algn="just">
              <a:lnSpc>
                <a:spcPct val="110000"/>
              </a:lnSpc>
              <a:spcBef>
                <a:spcPts val="800"/>
              </a:spcBef>
              <a:spcAft>
                <a:spcPts val="0"/>
              </a:spcAft>
              <a:buClr>
                <a:srgbClr val="FF33CC"/>
              </a:buClr>
              <a:buSzPts val="1500"/>
              <a:buFont typeface="Century Gothic"/>
              <a:buAutoNum type="arabicPeriod"/>
            </a:pPr>
            <a:r>
              <a:rPr b="1" lang="en" sz="1500">
                <a:solidFill>
                  <a:srgbClr val="FF33CC"/>
                </a:solidFill>
                <a:latin typeface="Arial"/>
                <a:ea typeface="Arial"/>
                <a:cs typeface="Arial"/>
                <a:sym typeface="Arial"/>
              </a:rPr>
              <a:t>Scalability and Heterogeneity: </a:t>
            </a:r>
            <a:r>
              <a:rPr lang="en" sz="1200">
                <a:solidFill>
                  <a:srgbClr val="2376B8"/>
                </a:solidFill>
                <a:latin typeface="Arial"/>
                <a:ea typeface="Arial"/>
                <a:cs typeface="Arial"/>
                <a:sym typeface="Arial"/>
              </a:rPr>
              <a:t>Investigating techniques for scalable vector processing across multiple cores and heterogeneous architectures, including integration with multi-core processors and accelerators, can enhance performance and flexibility in diverse computing environments.</a:t>
            </a:r>
            <a:endParaRPr/>
          </a:p>
          <a:p>
            <a:pPr indent="-260350" lvl="0" marL="266700" rtl="0" algn="just">
              <a:lnSpc>
                <a:spcPct val="110000"/>
              </a:lnSpc>
              <a:spcBef>
                <a:spcPts val="800"/>
              </a:spcBef>
              <a:spcAft>
                <a:spcPts val="0"/>
              </a:spcAft>
              <a:buClr>
                <a:srgbClr val="FF33CC"/>
              </a:buClr>
              <a:buSzPts val="1500"/>
              <a:buFont typeface="Century Gothic"/>
              <a:buAutoNum type="arabicPeriod"/>
            </a:pPr>
            <a:r>
              <a:rPr b="1" lang="en" sz="1500">
                <a:solidFill>
                  <a:srgbClr val="FF33CC"/>
                </a:solidFill>
                <a:latin typeface="Arial"/>
                <a:ea typeface="Arial"/>
                <a:cs typeface="Arial"/>
                <a:sym typeface="Arial"/>
              </a:rPr>
              <a:t>Energy Efficiency: </a:t>
            </a:r>
            <a:r>
              <a:rPr lang="en" sz="1200">
                <a:solidFill>
                  <a:srgbClr val="2376B8"/>
                </a:solidFill>
                <a:latin typeface="Arial"/>
                <a:ea typeface="Arial"/>
                <a:cs typeface="Arial"/>
                <a:sym typeface="Arial"/>
              </a:rPr>
              <a:t>Optimizing vector architectures for energy efficiency through techniques such as dynamic voltage and frequency scaling, power gating, and instruction-level energy reduction is essential for enabling high-performance, energy-efficient computing systems.</a:t>
            </a:r>
            <a:endParaRPr/>
          </a:p>
          <a:p>
            <a:pPr indent="-190500" lvl="0" marL="266700" rtl="0" algn="just">
              <a:lnSpc>
                <a:spcPct val="110000"/>
              </a:lnSpc>
              <a:spcBef>
                <a:spcPts val="800"/>
              </a:spcBef>
              <a:spcAft>
                <a:spcPts val="0"/>
              </a:spcAft>
              <a:buClr>
                <a:schemeClr val="lt1"/>
              </a:buClr>
              <a:buSzPts val="1200"/>
              <a:buNone/>
            </a:pPr>
            <a:r>
              <a:t/>
            </a:r>
            <a:endParaRPr sz="1200">
              <a:solidFill>
                <a:srgbClr val="C0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87"/>
          <p:cNvSpPr txBox="1"/>
          <p:nvPr>
            <p:ph type="title"/>
          </p:nvPr>
        </p:nvSpPr>
        <p:spPr>
          <a:xfrm>
            <a:off x="1944693" y="468083"/>
            <a:ext cx="6683765" cy="960668"/>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rgbClr val="262626"/>
              </a:buClr>
              <a:buSzPts val="2700"/>
              <a:buFont typeface="Century Gothic"/>
              <a:buNone/>
            </a:pPr>
            <a:r>
              <a:rPr lang="en"/>
              <a:t>DIY LINUX – What?</a:t>
            </a:r>
            <a:endParaRPr/>
          </a:p>
        </p:txBody>
      </p:sp>
      <p:pic>
        <p:nvPicPr>
          <p:cNvPr id="760" name="Google Shape;760;p87"/>
          <p:cNvPicPr preferRelativeResize="0"/>
          <p:nvPr/>
        </p:nvPicPr>
        <p:blipFill rotWithShape="1">
          <a:blip r:embed="rId3">
            <a:alphaModFix/>
          </a:blip>
          <a:srcRect b="0" l="0" r="0" t="0"/>
          <a:stretch/>
        </p:blipFill>
        <p:spPr>
          <a:xfrm>
            <a:off x="4228771" y="2406112"/>
            <a:ext cx="4604275" cy="2398060"/>
          </a:xfrm>
          <a:prstGeom prst="rect">
            <a:avLst/>
          </a:prstGeom>
          <a:noFill/>
          <a:ln>
            <a:noFill/>
          </a:ln>
        </p:spPr>
      </p:pic>
      <p:pic>
        <p:nvPicPr>
          <p:cNvPr id="761" name="Google Shape;761;p87"/>
          <p:cNvPicPr preferRelativeResize="0"/>
          <p:nvPr/>
        </p:nvPicPr>
        <p:blipFill rotWithShape="1">
          <a:blip r:embed="rId4">
            <a:alphaModFix/>
          </a:blip>
          <a:srcRect b="0" l="0" r="0" t="0"/>
          <a:stretch/>
        </p:blipFill>
        <p:spPr>
          <a:xfrm>
            <a:off x="559333" y="2406112"/>
            <a:ext cx="4582280" cy="239806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88"/>
          <p:cNvSpPr txBox="1"/>
          <p:nvPr>
            <p:ph type="title"/>
          </p:nvPr>
        </p:nvSpPr>
        <p:spPr>
          <a:xfrm>
            <a:off x="1945235" y="468083"/>
            <a:ext cx="6683765" cy="960668"/>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rgbClr val="262626"/>
              </a:buClr>
              <a:buSzPts val="2700"/>
              <a:buFont typeface="Century Gothic"/>
              <a:buNone/>
            </a:pPr>
            <a:r>
              <a:rPr lang="en"/>
              <a:t>DIY LINUX – Why?</a:t>
            </a:r>
            <a:endParaRPr/>
          </a:p>
        </p:txBody>
      </p:sp>
      <p:pic>
        <p:nvPicPr>
          <p:cNvPr id="767" name="Google Shape;767;p88"/>
          <p:cNvPicPr preferRelativeResize="0"/>
          <p:nvPr/>
        </p:nvPicPr>
        <p:blipFill rotWithShape="1">
          <a:blip r:embed="rId3">
            <a:alphaModFix/>
          </a:blip>
          <a:srcRect b="4868" l="0" r="0" t="0"/>
          <a:stretch/>
        </p:blipFill>
        <p:spPr>
          <a:xfrm>
            <a:off x="3150578" y="2216030"/>
            <a:ext cx="5849111" cy="2782173"/>
          </a:xfrm>
          <a:prstGeom prst="rect">
            <a:avLst/>
          </a:prstGeom>
          <a:noFill/>
          <a:ln>
            <a:noFill/>
          </a:ln>
        </p:spPr>
      </p:pic>
      <p:pic>
        <p:nvPicPr>
          <p:cNvPr id="768" name="Google Shape;768;p88"/>
          <p:cNvPicPr preferRelativeResize="0"/>
          <p:nvPr/>
        </p:nvPicPr>
        <p:blipFill rotWithShape="1">
          <a:blip r:embed="rId4">
            <a:alphaModFix/>
          </a:blip>
          <a:srcRect b="10208" l="6599" r="6379" t="9805"/>
          <a:stretch/>
        </p:blipFill>
        <p:spPr>
          <a:xfrm>
            <a:off x="305553" y="2216030"/>
            <a:ext cx="2972886" cy="278217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62"/>
          <p:cNvSpPr txBox="1"/>
          <p:nvPr>
            <p:ph type="ctrTitle"/>
          </p:nvPr>
        </p:nvSpPr>
        <p:spPr>
          <a:xfrm>
            <a:off x="2979900" y="1841500"/>
            <a:ext cx="6083700" cy="1513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444"/>
              <a:buNone/>
            </a:pPr>
            <a:r>
              <a:rPr b="1" lang="en" sz="5100"/>
              <a:t>Why RISC-V ?</a:t>
            </a:r>
            <a:endParaRPr b="1" sz="5100"/>
          </a:p>
        </p:txBody>
      </p:sp>
      <p:pic>
        <p:nvPicPr>
          <p:cNvPr id="569" name="Google Shape;569;p62"/>
          <p:cNvPicPr preferRelativeResize="0"/>
          <p:nvPr/>
        </p:nvPicPr>
        <p:blipFill>
          <a:blip r:embed="rId3">
            <a:alphaModFix/>
          </a:blip>
          <a:stretch>
            <a:fillRect/>
          </a:stretch>
        </p:blipFill>
        <p:spPr>
          <a:xfrm>
            <a:off x="6773950" y="42000"/>
            <a:ext cx="2849100" cy="1571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568"/>
                                        </p:tgtEl>
                                        <p:attrNameLst>
                                          <p:attrName>style.visibility</p:attrName>
                                        </p:attrNameLst>
                                      </p:cBhvr>
                                      <p:to>
                                        <p:strVal val="visible"/>
                                      </p:to>
                                    </p:set>
                                    <p:anim calcmode="lin" valueType="num">
                                      <p:cBhvr additive="base">
                                        <p:cTn dur="1000"/>
                                        <p:tgtEl>
                                          <p:spTgt spid="56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89"/>
          <p:cNvSpPr txBox="1"/>
          <p:nvPr>
            <p:ph type="title"/>
          </p:nvPr>
        </p:nvSpPr>
        <p:spPr>
          <a:xfrm>
            <a:off x="1280627" y="468083"/>
            <a:ext cx="7347832" cy="960668"/>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rgbClr val="262626"/>
              </a:buClr>
              <a:buSzPts val="2700"/>
              <a:buFont typeface="Century Gothic"/>
              <a:buNone/>
            </a:pPr>
            <a:r>
              <a:rPr lang="en"/>
              <a:t>DIY LINUX – Where? – RVV (RISC-V Vector)</a:t>
            </a:r>
            <a:endParaRPr/>
          </a:p>
        </p:txBody>
      </p:sp>
      <p:pic>
        <p:nvPicPr>
          <p:cNvPr id="774" name="Google Shape;774;p89"/>
          <p:cNvPicPr preferRelativeResize="0"/>
          <p:nvPr/>
        </p:nvPicPr>
        <p:blipFill rotWithShape="1">
          <a:blip r:embed="rId3">
            <a:alphaModFix/>
          </a:blip>
          <a:srcRect b="40674" l="0" r="0" t="9394"/>
          <a:stretch/>
        </p:blipFill>
        <p:spPr>
          <a:xfrm>
            <a:off x="4886831" y="1182095"/>
            <a:ext cx="4026442" cy="1976034"/>
          </a:xfrm>
          <a:prstGeom prst="rect">
            <a:avLst/>
          </a:prstGeom>
          <a:noFill/>
          <a:ln>
            <a:noFill/>
          </a:ln>
        </p:spPr>
      </p:pic>
      <p:pic>
        <p:nvPicPr>
          <p:cNvPr id="775" name="Google Shape;775;p89"/>
          <p:cNvPicPr preferRelativeResize="0"/>
          <p:nvPr/>
        </p:nvPicPr>
        <p:blipFill rotWithShape="1">
          <a:blip r:embed="rId4">
            <a:alphaModFix/>
          </a:blip>
          <a:srcRect b="0" l="0" r="0" t="0"/>
          <a:stretch/>
        </p:blipFill>
        <p:spPr>
          <a:xfrm>
            <a:off x="1164970" y="1743287"/>
            <a:ext cx="3735706" cy="3144219"/>
          </a:xfrm>
          <a:prstGeom prst="rect">
            <a:avLst/>
          </a:prstGeom>
          <a:noFill/>
          <a:ln>
            <a:noFill/>
          </a:ln>
        </p:spPr>
      </p:pic>
      <p:pic>
        <p:nvPicPr>
          <p:cNvPr id="776" name="Google Shape;776;p89"/>
          <p:cNvPicPr preferRelativeResize="0"/>
          <p:nvPr/>
        </p:nvPicPr>
        <p:blipFill rotWithShape="1">
          <a:blip r:embed="rId5">
            <a:alphaModFix/>
          </a:blip>
          <a:srcRect b="0" l="0" r="0" t="0"/>
          <a:stretch/>
        </p:blipFill>
        <p:spPr>
          <a:xfrm>
            <a:off x="5635450" y="3182583"/>
            <a:ext cx="2654747" cy="1680468"/>
          </a:xfrm>
          <a:prstGeom prst="rect">
            <a:avLst/>
          </a:prstGeom>
          <a:noFill/>
          <a:ln>
            <a:noFill/>
          </a:ln>
        </p:spPr>
      </p:pic>
      <p:sp>
        <p:nvSpPr>
          <p:cNvPr id="777" name="Google Shape;777;p89"/>
          <p:cNvSpPr txBox="1"/>
          <p:nvPr/>
        </p:nvSpPr>
        <p:spPr>
          <a:xfrm flipH="1">
            <a:off x="1068801" y="948416"/>
            <a:ext cx="7559657" cy="43858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2400" u="none" cap="none" strike="noStrike">
                <a:solidFill>
                  <a:schemeClr val="dk1"/>
                </a:solidFill>
                <a:latin typeface="Century Gothic"/>
                <a:ea typeface="Century Gothic"/>
                <a:cs typeface="Century Gothic"/>
                <a:sym typeface="Century Gothic"/>
              </a:rPr>
              <a:t>riscv64-gv (RV64GV)</a:t>
            </a:r>
            <a:endParaRPr sz="2400">
              <a:solidFill>
                <a:schemeClr val="dk1"/>
              </a:solidFill>
              <a:latin typeface="Century Gothic"/>
              <a:ea typeface="Century Gothic"/>
              <a:cs typeface="Century Gothic"/>
              <a:sym typeface="Century Gothic"/>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90"/>
          <p:cNvSpPr txBox="1"/>
          <p:nvPr>
            <p:ph type="title"/>
          </p:nvPr>
        </p:nvSpPr>
        <p:spPr>
          <a:xfrm>
            <a:off x="1944693" y="468083"/>
            <a:ext cx="6683765" cy="960668"/>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rgbClr val="262626"/>
              </a:buClr>
              <a:buSzPts val="2700"/>
              <a:buFont typeface="Century Gothic"/>
              <a:buNone/>
            </a:pPr>
            <a:r>
              <a:rPr lang="en"/>
              <a:t>DIY LINUX – How?</a:t>
            </a:r>
            <a:endParaRPr/>
          </a:p>
        </p:txBody>
      </p:sp>
      <p:sp>
        <p:nvSpPr>
          <p:cNvPr id="783" name="Google Shape;783;p90"/>
          <p:cNvSpPr txBox="1"/>
          <p:nvPr/>
        </p:nvSpPr>
        <p:spPr>
          <a:xfrm flipH="1">
            <a:off x="1068801" y="1557580"/>
            <a:ext cx="7559657" cy="1177245"/>
          </a:xfrm>
          <a:prstGeom prst="rect">
            <a:avLst/>
          </a:prstGeom>
          <a:noFill/>
          <a:ln>
            <a:noFill/>
          </a:ln>
        </p:spPr>
        <p:txBody>
          <a:bodyPr anchorCtr="0" anchor="t" bIns="34275" lIns="68575" spcFirstLastPara="1" rIns="68575" wrap="square" tIns="34275">
            <a:spAutoFit/>
          </a:bodyPr>
          <a:lstStyle/>
          <a:p>
            <a:pPr indent="-381000" lvl="0" marL="381000" marR="0" rtl="0" algn="l">
              <a:spcBef>
                <a:spcPts val="0"/>
              </a:spcBef>
              <a:spcAft>
                <a:spcPts val="0"/>
              </a:spcAft>
              <a:buClr>
                <a:schemeClr val="dk1"/>
              </a:buClr>
              <a:buSzPts val="2400"/>
              <a:buFont typeface="Century Gothic"/>
              <a:buAutoNum type="arabicParenR"/>
            </a:pPr>
            <a:r>
              <a:rPr lang="en" sz="2400">
                <a:solidFill>
                  <a:schemeClr val="dk1"/>
                </a:solidFill>
                <a:latin typeface="Century Gothic"/>
                <a:ea typeface="Century Gothic"/>
                <a:cs typeface="Century Gothic"/>
                <a:sym typeface="Century Gothic"/>
              </a:rPr>
              <a:t>Configuring the Environment</a:t>
            </a:r>
            <a:endParaRPr sz="1100"/>
          </a:p>
          <a:p>
            <a:pPr indent="-381000" lvl="0" marL="381000" marR="0" rtl="0" algn="l">
              <a:spcBef>
                <a:spcPts val="0"/>
              </a:spcBef>
              <a:spcAft>
                <a:spcPts val="0"/>
              </a:spcAft>
              <a:buClr>
                <a:schemeClr val="dk1"/>
              </a:buClr>
              <a:buSzPts val="2400"/>
              <a:buFont typeface="Century Gothic"/>
              <a:buAutoNum type="arabicParenR"/>
            </a:pPr>
            <a:r>
              <a:rPr lang="en" sz="2400">
                <a:solidFill>
                  <a:schemeClr val="dk1"/>
                </a:solidFill>
                <a:latin typeface="Century Gothic"/>
                <a:ea typeface="Century Gothic"/>
                <a:cs typeface="Century Gothic"/>
                <a:sym typeface="Century Gothic"/>
              </a:rPr>
              <a:t>Making cross Toolchain</a:t>
            </a:r>
            <a:endParaRPr sz="2400">
              <a:solidFill>
                <a:schemeClr val="dk1"/>
              </a:solidFill>
              <a:latin typeface="Century Gothic"/>
              <a:ea typeface="Century Gothic"/>
              <a:cs typeface="Century Gothic"/>
              <a:sym typeface="Century Gothic"/>
            </a:endParaRPr>
          </a:p>
          <a:p>
            <a:pPr indent="-228600" lvl="0" marL="381000" marR="0" rtl="0" algn="l">
              <a:spcBef>
                <a:spcPts val="0"/>
              </a:spcBef>
              <a:spcAft>
                <a:spcPts val="0"/>
              </a:spcAft>
              <a:buClr>
                <a:schemeClr val="dk1"/>
              </a:buClr>
              <a:buSzPts val="2400"/>
              <a:buFont typeface="Century Gothic"/>
              <a:buNone/>
            </a:pPr>
            <a:r>
              <a:t/>
            </a:r>
            <a:endParaRPr sz="2400">
              <a:solidFill>
                <a:schemeClr val="dk1"/>
              </a:solidFill>
              <a:latin typeface="Century Gothic"/>
              <a:ea typeface="Century Gothic"/>
              <a:cs typeface="Century Gothic"/>
              <a:sym typeface="Century Gothic"/>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91"/>
          <p:cNvSpPr txBox="1"/>
          <p:nvPr>
            <p:ph type="title"/>
          </p:nvPr>
        </p:nvSpPr>
        <p:spPr>
          <a:xfrm>
            <a:off x="1944693" y="468083"/>
            <a:ext cx="6683765" cy="480334"/>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rgbClr val="262626"/>
              </a:buClr>
              <a:buSzPts val="2700"/>
              <a:buFont typeface="Century Gothic"/>
              <a:buNone/>
            </a:pPr>
            <a:r>
              <a:rPr lang="en"/>
              <a:t>DIY LINUX – How?</a:t>
            </a:r>
            <a:endParaRPr/>
          </a:p>
        </p:txBody>
      </p:sp>
      <p:sp>
        <p:nvSpPr>
          <p:cNvPr id="789" name="Google Shape;789;p91"/>
          <p:cNvSpPr txBox="1"/>
          <p:nvPr/>
        </p:nvSpPr>
        <p:spPr>
          <a:xfrm flipH="1">
            <a:off x="1068801" y="948416"/>
            <a:ext cx="7559657" cy="438581"/>
          </a:xfrm>
          <a:prstGeom prst="rect">
            <a:avLst/>
          </a:prstGeom>
          <a:noFill/>
          <a:ln>
            <a:noFill/>
          </a:ln>
        </p:spPr>
        <p:txBody>
          <a:bodyPr anchorCtr="0" anchor="t" bIns="34275" lIns="68575" spcFirstLastPara="1" rIns="68575" wrap="square" tIns="34275">
            <a:spAutoFit/>
          </a:bodyPr>
          <a:lstStyle/>
          <a:p>
            <a:pPr indent="-381000" lvl="0" marL="381000" marR="0" rtl="0" algn="l">
              <a:spcBef>
                <a:spcPts val="0"/>
              </a:spcBef>
              <a:spcAft>
                <a:spcPts val="0"/>
              </a:spcAft>
              <a:buClr>
                <a:schemeClr val="dk1"/>
              </a:buClr>
              <a:buSzPts val="2400"/>
              <a:buFont typeface="Century Gothic"/>
              <a:buAutoNum type="arabicParenR"/>
            </a:pPr>
            <a:r>
              <a:rPr lang="en" sz="2400">
                <a:solidFill>
                  <a:schemeClr val="dk1"/>
                </a:solidFill>
                <a:latin typeface="Century Gothic"/>
                <a:ea typeface="Century Gothic"/>
                <a:cs typeface="Century Gothic"/>
                <a:sym typeface="Century Gothic"/>
              </a:rPr>
              <a:t>Configuring the Environment</a:t>
            </a:r>
            <a:endParaRPr sz="1100"/>
          </a:p>
        </p:txBody>
      </p:sp>
      <p:pic>
        <p:nvPicPr>
          <p:cNvPr id="790" name="Google Shape;790;p91"/>
          <p:cNvPicPr preferRelativeResize="0"/>
          <p:nvPr/>
        </p:nvPicPr>
        <p:blipFill rotWithShape="1">
          <a:blip r:embed="rId3">
            <a:alphaModFix/>
          </a:blip>
          <a:srcRect b="0" l="0" r="0" t="0"/>
          <a:stretch/>
        </p:blipFill>
        <p:spPr>
          <a:xfrm>
            <a:off x="5875674" y="759816"/>
            <a:ext cx="3200678" cy="4312494"/>
          </a:xfrm>
          <a:prstGeom prst="rect">
            <a:avLst/>
          </a:prstGeom>
          <a:noFill/>
          <a:ln>
            <a:noFill/>
          </a:ln>
        </p:spPr>
      </p:pic>
      <p:pic>
        <p:nvPicPr>
          <p:cNvPr id="791" name="Google Shape;791;p91"/>
          <p:cNvPicPr preferRelativeResize="0"/>
          <p:nvPr/>
        </p:nvPicPr>
        <p:blipFill rotWithShape="1">
          <a:blip r:embed="rId4">
            <a:alphaModFix/>
          </a:blip>
          <a:srcRect b="0" l="0" r="0" t="0"/>
          <a:stretch/>
        </p:blipFill>
        <p:spPr>
          <a:xfrm>
            <a:off x="1379892" y="1428750"/>
            <a:ext cx="4495783" cy="364356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92"/>
          <p:cNvSpPr txBox="1"/>
          <p:nvPr>
            <p:ph type="title"/>
          </p:nvPr>
        </p:nvSpPr>
        <p:spPr>
          <a:xfrm>
            <a:off x="1944693" y="468083"/>
            <a:ext cx="6683765" cy="480334"/>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rgbClr val="262626"/>
              </a:buClr>
              <a:buSzPts val="2700"/>
              <a:buFont typeface="Century Gothic"/>
              <a:buNone/>
            </a:pPr>
            <a:r>
              <a:rPr lang="en"/>
              <a:t>DIY LINUX – How?</a:t>
            </a:r>
            <a:endParaRPr/>
          </a:p>
        </p:txBody>
      </p:sp>
      <p:sp>
        <p:nvSpPr>
          <p:cNvPr id="797" name="Google Shape;797;p92"/>
          <p:cNvSpPr txBox="1"/>
          <p:nvPr/>
        </p:nvSpPr>
        <p:spPr>
          <a:xfrm flipH="1">
            <a:off x="1068801" y="948416"/>
            <a:ext cx="7559657" cy="807914"/>
          </a:xfrm>
          <a:prstGeom prst="rect">
            <a:avLst/>
          </a:prstGeom>
          <a:noFill/>
          <a:ln>
            <a:noFill/>
          </a:ln>
        </p:spPr>
        <p:txBody>
          <a:bodyPr anchorCtr="0" anchor="t" bIns="34275" lIns="68575" spcFirstLastPara="1" rIns="68575" wrap="square" tIns="34275">
            <a:spAutoFit/>
          </a:bodyPr>
          <a:lstStyle/>
          <a:p>
            <a:pPr indent="-381000" lvl="0" marL="381000" marR="0" rtl="0" algn="l">
              <a:spcBef>
                <a:spcPts val="0"/>
              </a:spcBef>
              <a:spcAft>
                <a:spcPts val="0"/>
              </a:spcAft>
              <a:buClr>
                <a:schemeClr val="dk1"/>
              </a:buClr>
              <a:buSzPts val="2400"/>
              <a:buFont typeface="Century Gothic"/>
              <a:buAutoNum type="arabicParenR"/>
            </a:pPr>
            <a:r>
              <a:rPr lang="en" sz="2400">
                <a:solidFill>
                  <a:schemeClr val="dk1"/>
                </a:solidFill>
                <a:latin typeface="Century Gothic"/>
                <a:ea typeface="Century Gothic"/>
                <a:cs typeface="Century Gothic"/>
                <a:sym typeface="Century Gothic"/>
              </a:rPr>
              <a:t>Configuring the Environment</a:t>
            </a:r>
            <a:endParaRPr sz="1100"/>
          </a:p>
          <a:p>
            <a:pPr indent="-381000" lvl="1" marL="723900" marR="0" rtl="0" algn="l">
              <a:spcBef>
                <a:spcPts val="0"/>
              </a:spcBef>
              <a:spcAft>
                <a:spcPts val="0"/>
              </a:spcAft>
              <a:buClr>
                <a:schemeClr val="dk1"/>
              </a:buClr>
              <a:buSzPts val="2400"/>
              <a:buFont typeface="Century Gothic"/>
              <a:buAutoNum type="arabicParenR"/>
            </a:pPr>
            <a:r>
              <a:rPr b="0" i="0" lang="en" sz="2400" u="none" cap="none" strike="noStrike">
                <a:solidFill>
                  <a:schemeClr val="dk1"/>
                </a:solidFill>
                <a:latin typeface="Century Gothic"/>
                <a:ea typeface="Century Gothic"/>
                <a:cs typeface="Century Gothic"/>
                <a:sym typeface="Century Gothic"/>
              </a:rPr>
              <a:t>bin</a:t>
            </a:r>
            <a:endParaRPr b="0" i="0" sz="2400" u="none" cap="none" strike="noStrike">
              <a:solidFill>
                <a:schemeClr val="dk1"/>
              </a:solidFill>
              <a:latin typeface="Century Gothic"/>
              <a:ea typeface="Century Gothic"/>
              <a:cs typeface="Century Gothic"/>
              <a:sym typeface="Century Gothic"/>
            </a:endParaRPr>
          </a:p>
        </p:txBody>
      </p:sp>
      <p:pic>
        <p:nvPicPr>
          <p:cNvPr id="798" name="Google Shape;798;p92"/>
          <p:cNvPicPr preferRelativeResize="0"/>
          <p:nvPr/>
        </p:nvPicPr>
        <p:blipFill rotWithShape="1">
          <a:blip r:embed="rId3">
            <a:alphaModFix/>
          </a:blip>
          <a:srcRect b="0" l="0" r="0" t="0"/>
          <a:stretch/>
        </p:blipFill>
        <p:spPr>
          <a:xfrm>
            <a:off x="5875675" y="825285"/>
            <a:ext cx="3152088" cy="4247025"/>
          </a:xfrm>
          <a:prstGeom prst="rect">
            <a:avLst/>
          </a:prstGeom>
          <a:noFill/>
          <a:ln>
            <a:noFill/>
          </a:ln>
        </p:spPr>
      </p:pic>
      <p:pic>
        <p:nvPicPr>
          <p:cNvPr id="799" name="Google Shape;799;p92"/>
          <p:cNvPicPr preferRelativeResize="0"/>
          <p:nvPr/>
        </p:nvPicPr>
        <p:blipFill rotWithShape="1">
          <a:blip r:embed="rId4">
            <a:alphaModFix/>
          </a:blip>
          <a:srcRect b="0" l="0" r="0" t="0"/>
          <a:stretch/>
        </p:blipFill>
        <p:spPr>
          <a:xfrm>
            <a:off x="3151894" y="1428750"/>
            <a:ext cx="2324477" cy="355860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93"/>
          <p:cNvSpPr txBox="1"/>
          <p:nvPr>
            <p:ph type="title"/>
          </p:nvPr>
        </p:nvSpPr>
        <p:spPr>
          <a:xfrm>
            <a:off x="1944693" y="468083"/>
            <a:ext cx="6683765" cy="480334"/>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rgbClr val="262626"/>
              </a:buClr>
              <a:buSzPts val="2700"/>
              <a:buFont typeface="Century Gothic"/>
              <a:buNone/>
            </a:pPr>
            <a:r>
              <a:rPr lang="en"/>
              <a:t>DIY LINUX – How?</a:t>
            </a:r>
            <a:endParaRPr/>
          </a:p>
        </p:txBody>
      </p:sp>
      <p:sp>
        <p:nvSpPr>
          <p:cNvPr id="805" name="Google Shape;805;p93"/>
          <p:cNvSpPr txBox="1"/>
          <p:nvPr/>
        </p:nvSpPr>
        <p:spPr>
          <a:xfrm flipH="1">
            <a:off x="1068801" y="948416"/>
            <a:ext cx="7559657" cy="807914"/>
          </a:xfrm>
          <a:prstGeom prst="rect">
            <a:avLst/>
          </a:prstGeom>
          <a:noFill/>
          <a:ln>
            <a:noFill/>
          </a:ln>
        </p:spPr>
        <p:txBody>
          <a:bodyPr anchorCtr="0" anchor="t" bIns="34275" lIns="68575" spcFirstLastPara="1" rIns="68575" wrap="square" tIns="34275">
            <a:spAutoFit/>
          </a:bodyPr>
          <a:lstStyle/>
          <a:p>
            <a:pPr indent="-381000" lvl="0" marL="381000" marR="0" rtl="0" algn="l">
              <a:spcBef>
                <a:spcPts val="0"/>
              </a:spcBef>
              <a:spcAft>
                <a:spcPts val="0"/>
              </a:spcAft>
              <a:buClr>
                <a:schemeClr val="dk1"/>
              </a:buClr>
              <a:buSzPts val="2400"/>
              <a:buFont typeface="Century Gothic"/>
              <a:buAutoNum type="arabicParenR"/>
            </a:pPr>
            <a:r>
              <a:rPr lang="en" sz="2400">
                <a:solidFill>
                  <a:schemeClr val="dk1"/>
                </a:solidFill>
                <a:latin typeface="Century Gothic"/>
                <a:ea typeface="Century Gothic"/>
                <a:cs typeface="Century Gothic"/>
                <a:sym typeface="Century Gothic"/>
              </a:rPr>
              <a:t>Configuring the Environment</a:t>
            </a:r>
            <a:endParaRPr sz="1100"/>
          </a:p>
          <a:p>
            <a:pPr indent="-381000" lvl="1" marL="723900" marR="0" rtl="0" algn="l">
              <a:spcBef>
                <a:spcPts val="0"/>
              </a:spcBef>
              <a:spcAft>
                <a:spcPts val="0"/>
              </a:spcAft>
              <a:buClr>
                <a:schemeClr val="dk1"/>
              </a:buClr>
              <a:buSzPts val="2400"/>
              <a:buFont typeface="Century Gothic"/>
              <a:buAutoNum type="arabicParenR"/>
            </a:pPr>
            <a:r>
              <a:rPr b="0" i="0" lang="en" sz="2400" u="none" cap="none" strike="noStrike">
                <a:solidFill>
                  <a:schemeClr val="dk1"/>
                </a:solidFill>
                <a:latin typeface="Century Gothic"/>
                <a:ea typeface="Century Gothic"/>
                <a:cs typeface="Century Gothic"/>
                <a:sym typeface="Century Gothic"/>
              </a:rPr>
              <a:t>usr</a:t>
            </a:r>
            <a:endParaRPr b="0" i="0" sz="2400" u="none" cap="none" strike="noStrike">
              <a:solidFill>
                <a:schemeClr val="dk1"/>
              </a:solidFill>
              <a:latin typeface="Century Gothic"/>
              <a:ea typeface="Century Gothic"/>
              <a:cs typeface="Century Gothic"/>
              <a:sym typeface="Century Gothic"/>
            </a:endParaRPr>
          </a:p>
        </p:txBody>
      </p:sp>
      <p:pic>
        <p:nvPicPr>
          <p:cNvPr id="806" name="Google Shape;806;p93"/>
          <p:cNvPicPr preferRelativeResize="0"/>
          <p:nvPr/>
        </p:nvPicPr>
        <p:blipFill rotWithShape="1">
          <a:blip r:embed="rId3">
            <a:alphaModFix/>
          </a:blip>
          <a:srcRect b="0" l="0" r="0" t="0"/>
          <a:stretch/>
        </p:blipFill>
        <p:spPr>
          <a:xfrm>
            <a:off x="5875675" y="825285"/>
            <a:ext cx="3152088" cy="4247025"/>
          </a:xfrm>
          <a:prstGeom prst="rect">
            <a:avLst/>
          </a:prstGeom>
          <a:noFill/>
          <a:ln>
            <a:noFill/>
          </a:ln>
        </p:spPr>
      </p:pic>
      <p:pic>
        <p:nvPicPr>
          <p:cNvPr id="807" name="Google Shape;807;p93"/>
          <p:cNvPicPr preferRelativeResize="0"/>
          <p:nvPr/>
        </p:nvPicPr>
        <p:blipFill rotWithShape="1">
          <a:blip r:embed="rId4">
            <a:alphaModFix/>
          </a:blip>
          <a:srcRect b="0" l="0" r="0" t="0"/>
          <a:stretch/>
        </p:blipFill>
        <p:spPr>
          <a:xfrm>
            <a:off x="4156787" y="1391497"/>
            <a:ext cx="1416671" cy="3680813"/>
          </a:xfrm>
          <a:prstGeom prst="rect">
            <a:avLst/>
          </a:prstGeom>
          <a:noFill/>
          <a:ln>
            <a:noFill/>
          </a:ln>
        </p:spPr>
      </p:pic>
      <p:pic>
        <p:nvPicPr>
          <p:cNvPr id="808" name="Google Shape;808;p93"/>
          <p:cNvPicPr preferRelativeResize="0"/>
          <p:nvPr/>
        </p:nvPicPr>
        <p:blipFill rotWithShape="1">
          <a:blip r:embed="rId5">
            <a:alphaModFix/>
          </a:blip>
          <a:srcRect b="0" l="0" r="0" t="0"/>
          <a:stretch/>
        </p:blipFill>
        <p:spPr>
          <a:xfrm>
            <a:off x="2777484" y="1391497"/>
            <a:ext cx="1379303" cy="366799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94"/>
          <p:cNvSpPr txBox="1"/>
          <p:nvPr>
            <p:ph type="title"/>
          </p:nvPr>
        </p:nvSpPr>
        <p:spPr>
          <a:xfrm>
            <a:off x="1944693" y="468083"/>
            <a:ext cx="6683765" cy="480334"/>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rgbClr val="262626"/>
              </a:buClr>
              <a:buSzPts val="2700"/>
              <a:buFont typeface="Century Gothic"/>
              <a:buNone/>
            </a:pPr>
            <a:r>
              <a:rPr lang="en"/>
              <a:t>DIY LINUX – How?</a:t>
            </a:r>
            <a:endParaRPr/>
          </a:p>
        </p:txBody>
      </p:sp>
      <p:sp>
        <p:nvSpPr>
          <p:cNvPr id="814" name="Google Shape;814;p94"/>
          <p:cNvSpPr txBox="1"/>
          <p:nvPr/>
        </p:nvSpPr>
        <p:spPr>
          <a:xfrm flipH="1">
            <a:off x="1068801" y="948416"/>
            <a:ext cx="7559657" cy="807914"/>
          </a:xfrm>
          <a:prstGeom prst="rect">
            <a:avLst/>
          </a:prstGeom>
          <a:noFill/>
          <a:ln>
            <a:noFill/>
          </a:ln>
        </p:spPr>
        <p:txBody>
          <a:bodyPr anchorCtr="0" anchor="t" bIns="34275" lIns="68575" spcFirstLastPara="1" rIns="68575" wrap="square" tIns="34275">
            <a:spAutoFit/>
          </a:bodyPr>
          <a:lstStyle/>
          <a:p>
            <a:pPr indent="-381000" lvl="0" marL="381000" marR="0" rtl="0" algn="l">
              <a:spcBef>
                <a:spcPts val="0"/>
              </a:spcBef>
              <a:spcAft>
                <a:spcPts val="0"/>
              </a:spcAft>
              <a:buClr>
                <a:schemeClr val="dk1"/>
              </a:buClr>
              <a:buSzPts val="2400"/>
              <a:buFont typeface="Century Gothic"/>
              <a:buAutoNum type="arabicParenR"/>
            </a:pPr>
            <a:r>
              <a:rPr lang="en" sz="2400">
                <a:solidFill>
                  <a:schemeClr val="dk1"/>
                </a:solidFill>
                <a:latin typeface="Century Gothic"/>
                <a:ea typeface="Century Gothic"/>
                <a:cs typeface="Century Gothic"/>
                <a:sym typeface="Century Gothic"/>
              </a:rPr>
              <a:t>Configuring the Environment</a:t>
            </a:r>
            <a:endParaRPr sz="1100"/>
          </a:p>
          <a:p>
            <a:pPr indent="-381000" lvl="1" marL="723900" marR="0" rtl="0" algn="l">
              <a:spcBef>
                <a:spcPts val="0"/>
              </a:spcBef>
              <a:spcAft>
                <a:spcPts val="0"/>
              </a:spcAft>
              <a:buClr>
                <a:schemeClr val="dk1"/>
              </a:buClr>
              <a:buSzPts val="2400"/>
              <a:buFont typeface="Century Gothic"/>
              <a:buAutoNum type="arabicParenR"/>
            </a:pPr>
            <a:r>
              <a:rPr b="0" i="0" lang="en" sz="2400" u="none" cap="none" strike="noStrike">
                <a:solidFill>
                  <a:schemeClr val="dk1"/>
                </a:solidFill>
                <a:latin typeface="Century Gothic"/>
                <a:ea typeface="Century Gothic"/>
                <a:cs typeface="Century Gothic"/>
                <a:sym typeface="Century Gothic"/>
              </a:rPr>
              <a:t>var</a:t>
            </a:r>
            <a:endParaRPr sz="1100"/>
          </a:p>
        </p:txBody>
      </p:sp>
      <p:pic>
        <p:nvPicPr>
          <p:cNvPr id="815" name="Google Shape;815;p94"/>
          <p:cNvPicPr preferRelativeResize="0"/>
          <p:nvPr/>
        </p:nvPicPr>
        <p:blipFill rotWithShape="1">
          <a:blip r:embed="rId3">
            <a:alphaModFix/>
          </a:blip>
          <a:srcRect b="0" l="0" r="0" t="0"/>
          <a:stretch/>
        </p:blipFill>
        <p:spPr>
          <a:xfrm>
            <a:off x="5875675" y="825285"/>
            <a:ext cx="3152088" cy="4247025"/>
          </a:xfrm>
          <a:prstGeom prst="rect">
            <a:avLst/>
          </a:prstGeom>
          <a:noFill/>
          <a:ln>
            <a:noFill/>
          </a:ln>
        </p:spPr>
      </p:pic>
      <p:pic>
        <p:nvPicPr>
          <p:cNvPr id="816" name="Google Shape;816;p94"/>
          <p:cNvPicPr preferRelativeResize="0"/>
          <p:nvPr/>
        </p:nvPicPr>
        <p:blipFill rotWithShape="1">
          <a:blip r:embed="rId4">
            <a:alphaModFix/>
          </a:blip>
          <a:srcRect b="0" l="0" r="0" t="54449"/>
          <a:stretch/>
        </p:blipFill>
        <p:spPr>
          <a:xfrm>
            <a:off x="4039137" y="1428750"/>
            <a:ext cx="1695527" cy="3417377"/>
          </a:xfrm>
          <a:prstGeom prst="rect">
            <a:avLst/>
          </a:prstGeom>
          <a:noFill/>
          <a:ln>
            <a:noFill/>
          </a:ln>
        </p:spPr>
      </p:pic>
      <p:pic>
        <p:nvPicPr>
          <p:cNvPr id="817" name="Google Shape;817;p94"/>
          <p:cNvPicPr preferRelativeResize="0"/>
          <p:nvPr/>
        </p:nvPicPr>
        <p:blipFill rotWithShape="1">
          <a:blip r:embed="rId4">
            <a:alphaModFix/>
          </a:blip>
          <a:srcRect b="43786" l="0" r="0" t="0"/>
          <a:stretch/>
        </p:blipFill>
        <p:spPr>
          <a:xfrm>
            <a:off x="2652113" y="1428750"/>
            <a:ext cx="1373876" cy="341737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95"/>
          <p:cNvSpPr txBox="1"/>
          <p:nvPr>
            <p:ph type="title"/>
          </p:nvPr>
        </p:nvSpPr>
        <p:spPr>
          <a:xfrm>
            <a:off x="1944693" y="468083"/>
            <a:ext cx="6683765" cy="960668"/>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rgbClr val="262626"/>
              </a:buClr>
              <a:buSzPts val="2700"/>
              <a:buFont typeface="Century Gothic"/>
              <a:buNone/>
            </a:pPr>
            <a:r>
              <a:rPr lang="en"/>
              <a:t>DIY LINUX – How? – </a:t>
            </a:r>
            <a:br>
              <a:rPr lang="en"/>
            </a:br>
            <a:r>
              <a:rPr lang="en"/>
              <a:t>Toolchain</a:t>
            </a:r>
            <a:endParaRPr/>
          </a:p>
        </p:txBody>
      </p:sp>
      <p:pic>
        <p:nvPicPr>
          <p:cNvPr id="823" name="Google Shape;823;p95"/>
          <p:cNvPicPr preferRelativeResize="0"/>
          <p:nvPr/>
        </p:nvPicPr>
        <p:blipFill rotWithShape="1">
          <a:blip r:embed="rId3">
            <a:alphaModFix/>
          </a:blip>
          <a:srcRect b="0" l="0" r="0" t="0"/>
          <a:stretch/>
        </p:blipFill>
        <p:spPr>
          <a:xfrm>
            <a:off x="4678388" y="1132001"/>
            <a:ext cx="4356901" cy="3850826"/>
          </a:xfrm>
          <a:prstGeom prst="rect">
            <a:avLst/>
          </a:prstGeom>
          <a:noFill/>
          <a:ln>
            <a:noFill/>
          </a:ln>
        </p:spPr>
      </p:pic>
      <p:pic>
        <p:nvPicPr>
          <p:cNvPr id="824" name="Google Shape;824;p95"/>
          <p:cNvPicPr preferRelativeResize="0"/>
          <p:nvPr/>
        </p:nvPicPr>
        <p:blipFill rotWithShape="1">
          <a:blip r:embed="rId4">
            <a:alphaModFix/>
          </a:blip>
          <a:srcRect b="0" l="0" r="0" t="0"/>
          <a:stretch/>
        </p:blipFill>
        <p:spPr>
          <a:xfrm>
            <a:off x="352749" y="1726497"/>
            <a:ext cx="4055465" cy="266183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96"/>
          <p:cNvSpPr txBox="1"/>
          <p:nvPr>
            <p:ph type="title"/>
          </p:nvPr>
        </p:nvSpPr>
        <p:spPr>
          <a:xfrm>
            <a:off x="1944693" y="468083"/>
            <a:ext cx="6683765" cy="960668"/>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rgbClr val="262626"/>
              </a:buClr>
              <a:buSzPts val="2700"/>
              <a:buFont typeface="Century Gothic"/>
              <a:buNone/>
            </a:pPr>
            <a:r>
              <a:rPr lang="en"/>
              <a:t>DIY LINUX – How? – </a:t>
            </a:r>
            <a:endParaRPr/>
          </a:p>
        </p:txBody>
      </p:sp>
      <p:pic>
        <p:nvPicPr>
          <p:cNvPr id="830" name="Google Shape;830;p96"/>
          <p:cNvPicPr preferRelativeResize="0"/>
          <p:nvPr/>
        </p:nvPicPr>
        <p:blipFill rotWithShape="1">
          <a:blip r:embed="rId3">
            <a:alphaModFix/>
          </a:blip>
          <a:srcRect b="0" l="0" r="0" t="0"/>
          <a:stretch/>
        </p:blipFill>
        <p:spPr>
          <a:xfrm>
            <a:off x="4678388" y="1132001"/>
            <a:ext cx="4356901" cy="3850826"/>
          </a:xfrm>
          <a:prstGeom prst="rect">
            <a:avLst/>
          </a:prstGeom>
          <a:noFill/>
          <a:ln>
            <a:noFill/>
          </a:ln>
        </p:spPr>
      </p:pic>
      <p:pic>
        <p:nvPicPr>
          <p:cNvPr id="831" name="Google Shape;831;p96"/>
          <p:cNvPicPr preferRelativeResize="0"/>
          <p:nvPr/>
        </p:nvPicPr>
        <p:blipFill rotWithShape="1">
          <a:blip r:embed="rId4">
            <a:alphaModFix/>
          </a:blip>
          <a:srcRect b="0" l="0" r="0" t="0"/>
          <a:stretch/>
        </p:blipFill>
        <p:spPr>
          <a:xfrm>
            <a:off x="1359977" y="1428749"/>
            <a:ext cx="3318411" cy="3544516"/>
          </a:xfrm>
          <a:prstGeom prst="rect">
            <a:avLst/>
          </a:prstGeom>
          <a:noFill/>
          <a:ln>
            <a:noFill/>
          </a:ln>
        </p:spPr>
      </p:pic>
      <p:sp>
        <p:nvSpPr>
          <p:cNvPr id="832" name="Google Shape;832;p96"/>
          <p:cNvSpPr txBox="1"/>
          <p:nvPr/>
        </p:nvSpPr>
        <p:spPr>
          <a:xfrm flipH="1">
            <a:off x="1068801" y="948416"/>
            <a:ext cx="7559657" cy="43858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400">
                <a:solidFill>
                  <a:schemeClr val="dk1"/>
                </a:solidFill>
                <a:latin typeface="Century Gothic"/>
                <a:ea typeface="Century Gothic"/>
                <a:cs typeface="Century Gothic"/>
                <a:sym typeface="Century Gothic"/>
              </a:rPr>
              <a:t>Toolchain</a:t>
            </a:r>
            <a:endParaRPr sz="2400">
              <a:solidFill>
                <a:schemeClr val="dk1"/>
              </a:solidFill>
              <a:latin typeface="Century Gothic"/>
              <a:ea typeface="Century Gothic"/>
              <a:cs typeface="Century Gothic"/>
              <a:sym typeface="Century Gothic"/>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97"/>
          <p:cNvSpPr txBox="1"/>
          <p:nvPr>
            <p:ph type="title"/>
          </p:nvPr>
        </p:nvSpPr>
        <p:spPr>
          <a:xfrm>
            <a:off x="1944693" y="468083"/>
            <a:ext cx="6683765" cy="960668"/>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rgbClr val="262626"/>
              </a:buClr>
              <a:buSzPts val="2700"/>
              <a:buFont typeface="Century Gothic"/>
              <a:buNone/>
            </a:pPr>
            <a:r>
              <a:rPr lang="en"/>
              <a:t>DIY LINUX – How? – </a:t>
            </a:r>
            <a:endParaRPr/>
          </a:p>
        </p:txBody>
      </p:sp>
      <p:sp>
        <p:nvSpPr>
          <p:cNvPr id="838" name="Google Shape;838;p97"/>
          <p:cNvSpPr txBox="1"/>
          <p:nvPr/>
        </p:nvSpPr>
        <p:spPr>
          <a:xfrm flipH="1">
            <a:off x="1068801" y="948416"/>
            <a:ext cx="7559657" cy="43858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400">
                <a:solidFill>
                  <a:schemeClr val="dk1"/>
                </a:solidFill>
                <a:latin typeface="Century Gothic"/>
                <a:ea typeface="Century Gothic"/>
                <a:cs typeface="Century Gothic"/>
                <a:sym typeface="Century Gothic"/>
              </a:rPr>
              <a:t>Kernel Headers - includes</a:t>
            </a:r>
            <a:endParaRPr sz="1100"/>
          </a:p>
        </p:txBody>
      </p:sp>
      <p:pic>
        <p:nvPicPr>
          <p:cNvPr id="839" name="Google Shape;839;p97"/>
          <p:cNvPicPr preferRelativeResize="0"/>
          <p:nvPr/>
        </p:nvPicPr>
        <p:blipFill rotWithShape="1">
          <a:blip r:embed="rId3">
            <a:alphaModFix/>
          </a:blip>
          <a:srcRect b="0" l="0" r="0" t="0"/>
          <a:stretch/>
        </p:blipFill>
        <p:spPr>
          <a:xfrm>
            <a:off x="1944693" y="1428750"/>
            <a:ext cx="4629119" cy="3458537"/>
          </a:xfrm>
          <a:prstGeom prst="rect">
            <a:avLst/>
          </a:prstGeom>
          <a:noFill/>
          <a:ln>
            <a:noFill/>
          </a:ln>
        </p:spPr>
      </p:pic>
      <p:pic>
        <p:nvPicPr>
          <p:cNvPr id="840" name="Google Shape;840;p97"/>
          <p:cNvPicPr preferRelativeResize="0"/>
          <p:nvPr/>
        </p:nvPicPr>
        <p:blipFill rotWithShape="1">
          <a:blip r:embed="rId4">
            <a:alphaModFix/>
          </a:blip>
          <a:srcRect b="0" l="0" r="0" t="0"/>
          <a:stretch/>
        </p:blipFill>
        <p:spPr>
          <a:xfrm>
            <a:off x="7651679" y="171754"/>
            <a:ext cx="1336068" cy="471553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98"/>
          <p:cNvSpPr txBox="1"/>
          <p:nvPr>
            <p:ph type="title"/>
          </p:nvPr>
        </p:nvSpPr>
        <p:spPr>
          <a:xfrm>
            <a:off x="1944693" y="468083"/>
            <a:ext cx="6683765" cy="960668"/>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rgbClr val="262626"/>
              </a:buClr>
              <a:buSzPts val="2700"/>
              <a:buFont typeface="Century Gothic"/>
              <a:buNone/>
            </a:pPr>
            <a:r>
              <a:rPr lang="en"/>
              <a:t>DIY LINUX – How? – </a:t>
            </a:r>
            <a:endParaRPr/>
          </a:p>
        </p:txBody>
      </p:sp>
      <p:sp>
        <p:nvSpPr>
          <p:cNvPr id="846" name="Google Shape;846;p98"/>
          <p:cNvSpPr txBox="1"/>
          <p:nvPr/>
        </p:nvSpPr>
        <p:spPr>
          <a:xfrm flipH="1">
            <a:off x="1068801" y="948416"/>
            <a:ext cx="7559657" cy="43858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400">
                <a:solidFill>
                  <a:schemeClr val="dk1"/>
                </a:solidFill>
                <a:latin typeface="Century Gothic"/>
                <a:ea typeface="Century Gothic"/>
                <a:cs typeface="Century Gothic"/>
                <a:sym typeface="Century Gothic"/>
              </a:rPr>
              <a:t>Kernel Headers – architecture dependent</a:t>
            </a:r>
            <a:endParaRPr sz="1100"/>
          </a:p>
        </p:txBody>
      </p:sp>
      <p:pic>
        <p:nvPicPr>
          <p:cNvPr id="847" name="Google Shape;847;p98"/>
          <p:cNvPicPr preferRelativeResize="0"/>
          <p:nvPr/>
        </p:nvPicPr>
        <p:blipFill rotWithShape="1">
          <a:blip r:embed="rId3">
            <a:alphaModFix/>
          </a:blip>
          <a:srcRect b="13299" l="5949" r="4659" t="9400"/>
          <a:stretch/>
        </p:blipFill>
        <p:spPr>
          <a:xfrm>
            <a:off x="185979" y="1911070"/>
            <a:ext cx="4445255" cy="2871935"/>
          </a:xfrm>
          <a:prstGeom prst="rect">
            <a:avLst/>
          </a:prstGeom>
          <a:noFill/>
          <a:ln>
            <a:noFill/>
          </a:ln>
        </p:spPr>
      </p:pic>
      <p:pic>
        <p:nvPicPr>
          <p:cNvPr id="848" name="Google Shape;848;p98"/>
          <p:cNvPicPr preferRelativeResize="0"/>
          <p:nvPr/>
        </p:nvPicPr>
        <p:blipFill rotWithShape="1">
          <a:blip r:embed="rId4">
            <a:alphaModFix/>
          </a:blip>
          <a:srcRect b="0" l="0" r="0" t="0"/>
          <a:stretch/>
        </p:blipFill>
        <p:spPr>
          <a:xfrm>
            <a:off x="4631234" y="1677591"/>
            <a:ext cx="4512766" cy="333889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63"/>
          <p:cNvSpPr txBox="1"/>
          <p:nvPr>
            <p:ph type="title"/>
          </p:nvPr>
        </p:nvSpPr>
        <p:spPr>
          <a:xfrm>
            <a:off x="1154625" y="4021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000"/>
              <a:t>ARM vs RISC V : ISA Comparison</a:t>
            </a:r>
            <a:endParaRPr b="1" sz="3000"/>
          </a:p>
        </p:txBody>
      </p:sp>
      <p:sp>
        <p:nvSpPr>
          <p:cNvPr id="575" name="Google Shape;575;p63"/>
          <p:cNvSpPr txBox="1"/>
          <p:nvPr>
            <p:ph idx="1" type="body"/>
          </p:nvPr>
        </p:nvSpPr>
        <p:spPr>
          <a:xfrm>
            <a:off x="1297500" y="1218650"/>
            <a:ext cx="7038900" cy="39249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sz="2047"/>
              <a:t>ISAs can be broadly categorized into two types: </a:t>
            </a:r>
            <a:endParaRPr sz="2047"/>
          </a:p>
          <a:p>
            <a:pPr indent="0" lvl="0" marL="0" rtl="0" algn="l">
              <a:spcBef>
                <a:spcPts val="1200"/>
              </a:spcBef>
              <a:spcAft>
                <a:spcPts val="0"/>
              </a:spcAft>
              <a:buNone/>
            </a:pPr>
            <a:r>
              <a:rPr lang="en" sz="2150"/>
              <a:t> 1→Open ISA</a:t>
            </a:r>
            <a:endParaRPr sz="2150"/>
          </a:p>
          <a:p>
            <a:pPr indent="0" lvl="0" marL="0" rtl="0" algn="l">
              <a:spcBef>
                <a:spcPts val="1200"/>
              </a:spcBef>
              <a:spcAft>
                <a:spcPts val="0"/>
              </a:spcAft>
              <a:buNone/>
            </a:pPr>
            <a:r>
              <a:rPr lang="en" sz="2150"/>
              <a:t> 2→Closed ISA </a:t>
            </a:r>
            <a:endParaRPr sz="2150"/>
          </a:p>
          <a:p>
            <a:pPr indent="0" lvl="0" marL="0" rtl="0" algn="l">
              <a:spcBef>
                <a:spcPts val="1200"/>
              </a:spcBef>
              <a:spcAft>
                <a:spcPts val="0"/>
              </a:spcAft>
              <a:buNone/>
            </a:pPr>
            <a:r>
              <a:t/>
            </a:r>
            <a:endParaRPr/>
          </a:p>
          <a:p>
            <a:pPr indent="-321500" lvl="0" marL="457200" rtl="0" algn="l">
              <a:lnSpc>
                <a:spcPct val="100000"/>
              </a:lnSpc>
              <a:spcBef>
                <a:spcPts val="1200"/>
              </a:spcBef>
              <a:spcAft>
                <a:spcPts val="0"/>
              </a:spcAft>
              <a:buClr>
                <a:schemeClr val="lt1"/>
              </a:buClr>
              <a:buSzPct val="100000"/>
              <a:buFont typeface="Arial"/>
              <a:buChar char="●"/>
            </a:pPr>
            <a:r>
              <a:rPr lang="en" sz="2090">
                <a:latin typeface="Arial"/>
                <a:ea typeface="Arial"/>
                <a:cs typeface="Arial"/>
                <a:sym typeface="Arial"/>
              </a:rPr>
              <a:t>Closed ISAs, like ARM, are proprietary and tightly controlled by specific companies (Arm Holdings here), offering established reliability and compatibility but limiting customization. </a:t>
            </a:r>
            <a:endParaRPr sz="2090">
              <a:latin typeface="Arial"/>
              <a:ea typeface="Arial"/>
              <a:cs typeface="Arial"/>
              <a:sym typeface="Arial"/>
            </a:endParaRPr>
          </a:p>
          <a:p>
            <a:pPr indent="0" lvl="0" marL="0" rtl="0" algn="l">
              <a:lnSpc>
                <a:spcPct val="100000"/>
              </a:lnSpc>
              <a:spcBef>
                <a:spcPts val="1200"/>
              </a:spcBef>
              <a:spcAft>
                <a:spcPts val="0"/>
              </a:spcAft>
              <a:buNone/>
            </a:pPr>
            <a:r>
              <a:t/>
            </a:r>
            <a:endParaRPr sz="2198">
              <a:latin typeface="Arial"/>
              <a:ea typeface="Arial"/>
              <a:cs typeface="Arial"/>
              <a:sym typeface="Arial"/>
            </a:endParaRPr>
          </a:p>
          <a:p>
            <a:pPr indent="-326306" lvl="0" marL="457200" rtl="0" algn="l">
              <a:lnSpc>
                <a:spcPct val="100000"/>
              </a:lnSpc>
              <a:spcBef>
                <a:spcPts val="1200"/>
              </a:spcBef>
              <a:spcAft>
                <a:spcPts val="0"/>
              </a:spcAft>
              <a:buClr>
                <a:schemeClr val="lt1"/>
              </a:buClr>
              <a:buSzPct val="100000"/>
              <a:buFont typeface="Arial"/>
              <a:buChar char="●"/>
            </a:pPr>
            <a:r>
              <a:rPr lang="en" sz="2198">
                <a:latin typeface="Arial"/>
                <a:ea typeface="Arial"/>
                <a:cs typeface="Arial"/>
                <a:sym typeface="Arial"/>
              </a:rPr>
              <a:t>Open ISAs, exemplified by RISC-V, are community-driven and provide greater flexibility for customization, fostering innovation and adaptation to specific needs.</a:t>
            </a:r>
            <a:endParaRPr sz="2198">
              <a:latin typeface="Arial"/>
              <a:ea typeface="Arial"/>
              <a:cs typeface="Arial"/>
              <a:sym typeface="Arial"/>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574"/>
                                        </p:tgtEl>
                                        <p:attrNameLst>
                                          <p:attrName>style.visibility</p:attrName>
                                        </p:attrNameLst>
                                      </p:cBhvr>
                                      <p:to>
                                        <p:strVal val="visible"/>
                                      </p:to>
                                    </p:set>
                                    <p:anim calcmode="lin" valueType="num">
                                      <p:cBhvr additive="base">
                                        <p:cTn dur="2000"/>
                                        <p:tgtEl>
                                          <p:spTgt spid="574"/>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575">
                                            <p:txEl>
                                              <p:pRg end="0" st="0"/>
                                            </p:txEl>
                                          </p:spTgt>
                                        </p:tgtEl>
                                        <p:attrNameLst>
                                          <p:attrName>style.visibility</p:attrName>
                                        </p:attrNameLst>
                                      </p:cBhvr>
                                      <p:to>
                                        <p:strVal val="visible"/>
                                      </p:to>
                                    </p:set>
                                    <p:anim calcmode="lin" valueType="num">
                                      <p:cBhvr additive="base">
                                        <p:cTn dur="2000"/>
                                        <p:tgtEl>
                                          <p:spTgt spid="575">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 presetSubtype="8">
                                  <p:stCondLst>
                                    <p:cond delay="0"/>
                                  </p:stCondLst>
                                  <p:childTnLst>
                                    <p:set>
                                      <p:cBhvr>
                                        <p:cTn dur="1" fill="hold">
                                          <p:stCondLst>
                                            <p:cond delay="0"/>
                                          </p:stCondLst>
                                        </p:cTn>
                                        <p:tgtEl>
                                          <p:spTgt spid="575">
                                            <p:txEl>
                                              <p:pRg end="1" st="1"/>
                                            </p:txEl>
                                          </p:spTgt>
                                        </p:tgtEl>
                                        <p:attrNameLst>
                                          <p:attrName>style.visibility</p:attrName>
                                        </p:attrNameLst>
                                      </p:cBhvr>
                                      <p:to>
                                        <p:strVal val="visible"/>
                                      </p:to>
                                    </p:set>
                                    <p:anim calcmode="lin" valueType="num">
                                      <p:cBhvr additive="base">
                                        <p:cTn dur="2000"/>
                                        <p:tgtEl>
                                          <p:spTgt spid="575">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6000"/>
                            </p:stCondLst>
                            <p:childTnLst>
                              <p:par>
                                <p:cTn fill="hold" nodeType="afterEffect" presetClass="entr" presetID="2" presetSubtype="8">
                                  <p:stCondLst>
                                    <p:cond delay="0"/>
                                  </p:stCondLst>
                                  <p:childTnLst>
                                    <p:set>
                                      <p:cBhvr>
                                        <p:cTn dur="1" fill="hold">
                                          <p:stCondLst>
                                            <p:cond delay="0"/>
                                          </p:stCondLst>
                                        </p:cTn>
                                        <p:tgtEl>
                                          <p:spTgt spid="575">
                                            <p:txEl>
                                              <p:pRg end="2" st="2"/>
                                            </p:txEl>
                                          </p:spTgt>
                                        </p:tgtEl>
                                        <p:attrNameLst>
                                          <p:attrName>style.visibility</p:attrName>
                                        </p:attrNameLst>
                                      </p:cBhvr>
                                      <p:to>
                                        <p:strVal val="visible"/>
                                      </p:to>
                                    </p:set>
                                    <p:anim calcmode="lin" valueType="num">
                                      <p:cBhvr additive="base">
                                        <p:cTn dur="2000"/>
                                        <p:tgtEl>
                                          <p:spTgt spid="575">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8000"/>
                            </p:stCondLst>
                            <p:childTnLst>
                              <p:par>
                                <p:cTn fill="hold" nodeType="afterEffect" presetClass="entr" presetID="2" presetSubtype="8">
                                  <p:stCondLst>
                                    <p:cond delay="0"/>
                                  </p:stCondLst>
                                  <p:childTnLst>
                                    <p:set>
                                      <p:cBhvr>
                                        <p:cTn dur="1" fill="hold">
                                          <p:stCondLst>
                                            <p:cond delay="0"/>
                                          </p:stCondLst>
                                        </p:cTn>
                                        <p:tgtEl>
                                          <p:spTgt spid="575">
                                            <p:txEl>
                                              <p:pRg end="3" st="3"/>
                                            </p:txEl>
                                          </p:spTgt>
                                        </p:tgtEl>
                                        <p:attrNameLst>
                                          <p:attrName>style.visibility</p:attrName>
                                        </p:attrNameLst>
                                      </p:cBhvr>
                                      <p:to>
                                        <p:strVal val="visible"/>
                                      </p:to>
                                    </p:set>
                                    <p:anim calcmode="lin" valueType="num">
                                      <p:cBhvr additive="base">
                                        <p:cTn dur="2000"/>
                                        <p:tgtEl>
                                          <p:spTgt spid="575">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000"/>
                            </p:stCondLst>
                            <p:childTnLst>
                              <p:par>
                                <p:cTn fill="hold" nodeType="afterEffect" presetClass="entr" presetID="2" presetSubtype="8">
                                  <p:stCondLst>
                                    <p:cond delay="0"/>
                                  </p:stCondLst>
                                  <p:childTnLst>
                                    <p:set>
                                      <p:cBhvr>
                                        <p:cTn dur="1" fill="hold">
                                          <p:stCondLst>
                                            <p:cond delay="0"/>
                                          </p:stCondLst>
                                        </p:cTn>
                                        <p:tgtEl>
                                          <p:spTgt spid="575">
                                            <p:txEl>
                                              <p:pRg end="4" st="4"/>
                                            </p:txEl>
                                          </p:spTgt>
                                        </p:tgtEl>
                                        <p:attrNameLst>
                                          <p:attrName>style.visibility</p:attrName>
                                        </p:attrNameLst>
                                      </p:cBhvr>
                                      <p:to>
                                        <p:strVal val="visible"/>
                                      </p:to>
                                    </p:set>
                                    <p:anim calcmode="lin" valueType="num">
                                      <p:cBhvr additive="base">
                                        <p:cTn dur="2000"/>
                                        <p:tgtEl>
                                          <p:spTgt spid="575">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2000"/>
                            </p:stCondLst>
                            <p:childTnLst>
                              <p:par>
                                <p:cTn fill="hold" nodeType="afterEffect" presetClass="entr" presetID="2" presetSubtype="8">
                                  <p:stCondLst>
                                    <p:cond delay="0"/>
                                  </p:stCondLst>
                                  <p:childTnLst>
                                    <p:set>
                                      <p:cBhvr>
                                        <p:cTn dur="1" fill="hold">
                                          <p:stCondLst>
                                            <p:cond delay="0"/>
                                          </p:stCondLst>
                                        </p:cTn>
                                        <p:tgtEl>
                                          <p:spTgt spid="575">
                                            <p:txEl>
                                              <p:pRg end="5" st="5"/>
                                            </p:txEl>
                                          </p:spTgt>
                                        </p:tgtEl>
                                        <p:attrNameLst>
                                          <p:attrName>style.visibility</p:attrName>
                                        </p:attrNameLst>
                                      </p:cBhvr>
                                      <p:to>
                                        <p:strVal val="visible"/>
                                      </p:to>
                                    </p:set>
                                    <p:anim calcmode="lin" valueType="num">
                                      <p:cBhvr additive="base">
                                        <p:cTn dur="2000"/>
                                        <p:tgtEl>
                                          <p:spTgt spid="575">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4000"/>
                            </p:stCondLst>
                            <p:childTnLst>
                              <p:par>
                                <p:cTn fill="hold" nodeType="afterEffect" presetClass="entr" presetID="2" presetSubtype="8">
                                  <p:stCondLst>
                                    <p:cond delay="0"/>
                                  </p:stCondLst>
                                  <p:childTnLst>
                                    <p:set>
                                      <p:cBhvr>
                                        <p:cTn dur="1" fill="hold">
                                          <p:stCondLst>
                                            <p:cond delay="0"/>
                                          </p:stCondLst>
                                        </p:cTn>
                                        <p:tgtEl>
                                          <p:spTgt spid="575">
                                            <p:txEl>
                                              <p:pRg end="6" st="6"/>
                                            </p:txEl>
                                          </p:spTgt>
                                        </p:tgtEl>
                                        <p:attrNameLst>
                                          <p:attrName>style.visibility</p:attrName>
                                        </p:attrNameLst>
                                      </p:cBhvr>
                                      <p:to>
                                        <p:strVal val="visible"/>
                                      </p:to>
                                    </p:set>
                                    <p:anim calcmode="lin" valueType="num">
                                      <p:cBhvr additive="base">
                                        <p:cTn dur="2000"/>
                                        <p:tgtEl>
                                          <p:spTgt spid="575">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6000"/>
                            </p:stCondLst>
                            <p:childTnLst>
                              <p:par>
                                <p:cTn fill="hold" nodeType="afterEffect" presetClass="entr" presetID="2" presetSubtype="8">
                                  <p:stCondLst>
                                    <p:cond delay="0"/>
                                  </p:stCondLst>
                                  <p:childTnLst>
                                    <p:set>
                                      <p:cBhvr>
                                        <p:cTn dur="1" fill="hold">
                                          <p:stCondLst>
                                            <p:cond delay="0"/>
                                          </p:stCondLst>
                                        </p:cTn>
                                        <p:tgtEl>
                                          <p:spTgt spid="575">
                                            <p:txEl>
                                              <p:pRg end="7" st="7"/>
                                            </p:txEl>
                                          </p:spTgt>
                                        </p:tgtEl>
                                        <p:attrNameLst>
                                          <p:attrName>style.visibility</p:attrName>
                                        </p:attrNameLst>
                                      </p:cBhvr>
                                      <p:to>
                                        <p:strVal val="visible"/>
                                      </p:to>
                                    </p:set>
                                    <p:anim calcmode="lin" valueType="num">
                                      <p:cBhvr additive="base">
                                        <p:cTn dur="2000"/>
                                        <p:tgtEl>
                                          <p:spTgt spid="575">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8000"/>
                            </p:stCondLst>
                            <p:childTnLst>
                              <p:par>
                                <p:cTn fill="hold" nodeType="afterEffect" presetClass="entr" presetID="2" presetSubtype="8">
                                  <p:stCondLst>
                                    <p:cond delay="0"/>
                                  </p:stCondLst>
                                  <p:childTnLst>
                                    <p:set>
                                      <p:cBhvr>
                                        <p:cTn dur="1" fill="hold">
                                          <p:stCondLst>
                                            <p:cond delay="0"/>
                                          </p:stCondLst>
                                        </p:cTn>
                                        <p:tgtEl>
                                          <p:spTgt spid="575">
                                            <p:txEl>
                                              <p:pRg end="8" st="8"/>
                                            </p:txEl>
                                          </p:spTgt>
                                        </p:tgtEl>
                                        <p:attrNameLst>
                                          <p:attrName>style.visibility</p:attrName>
                                        </p:attrNameLst>
                                      </p:cBhvr>
                                      <p:to>
                                        <p:strVal val="visible"/>
                                      </p:to>
                                    </p:set>
                                    <p:anim calcmode="lin" valueType="num">
                                      <p:cBhvr additive="base">
                                        <p:cTn dur="2000"/>
                                        <p:tgtEl>
                                          <p:spTgt spid="575">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99"/>
          <p:cNvSpPr txBox="1"/>
          <p:nvPr>
            <p:ph type="title"/>
          </p:nvPr>
        </p:nvSpPr>
        <p:spPr>
          <a:xfrm>
            <a:off x="1944693" y="468083"/>
            <a:ext cx="6683765" cy="960668"/>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rgbClr val="262626"/>
              </a:buClr>
              <a:buSzPts val="2700"/>
              <a:buFont typeface="Century Gothic"/>
              <a:buNone/>
            </a:pPr>
            <a:r>
              <a:rPr lang="en"/>
              <a:t>DIY LINUX – How? – </a:t>
            </a:r>
            <a:endParaRPr/>
          </a:p>
        </p:txBody>
      </p:sp>
      <p:sp>
        <p:nvSpPr>
          <p:cNvPr id="854" name="Google Shape;854;p99"/>
          <p:cNvSpPr txBox="1"/>
          <p:nvPr/>
        </p:nvSpPr>
        <p:spPr>
          <a:xfrm flipH="1">
            <a:off x="1068801" y="948416"/>
            <a:ext cx="7559657" cy="43858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400">
                <a:solidFill>
                  <a:schemeClr val="dk1"/>
                </a:solidFill>
                <a:latin typeface="Century Gothic"/>
                <a:ea typeface="Century Gothic"/>
                <a:cs typeface="Century Gothic"/>
                <a:sym typeface="Century Gothic"/>
              </a:rPr>
              <a:t>Kernel Headers - drivers</a:t>
            </a:r>
            <a:endParaRPr sz="1100"/>
          </a:p>
        </p:txBody>
      </p:sp>
      <p:pic>
        <p:nvPicPr>
          <p:cNvPr id="855" name="Google Shape;855;p99"/>
          <p:cNvPicPr preferRelativeResize="0"/>
          <p:nvPr/>
        </p:nvPicPr>
        <p:blipFill rotWithShape="1">
          <a:blip r:embed="rId3">
            <a:alphaModFix/>
          </a:blip>
          <a:srcRect b="0" l="0" r="0" t="0"/>
          <a:stretch/>
        </p:blipFill>
        <p:spPr>
          <a:xfrm>
            <a:off x="2700396" y="1474931"/>
            <a:ext cx="882260" cy="3603949"/>
          </a:xfrm>
          <a:prstGeom prst="rect">
            <a:avLst/>
          </a:prstGeom>
          <a:noFill/>
          <a:ln>
            <a:noFill/>
          </a:ln>
        </p:spPr>
      </p:pic>
      <p:pic>
        <p:nvPicPr>
          <p:cNvPr id="856" name="Google Shape;856;p99"/>
          <p:cNvPicPr preferRelativeResize="0"/>
          <p:nvPr/>
        </p:nvPicPr>
        <p:blipFill rotWithShape="1">
          <a:blip r:embed="rId4">
            <a:alphaModFix/>
          </a:blip>
          <a:srcRect b="0" l="0" r="0" t="0"/>
          <a:stretch/>
        </p:blipFill>
        <p:spPr>
          <a:xfrm>
            <a:off x="4143727" y="1474931"/>
            <a:ext cx="792077" cy="3603949"/>
          </a:xfrm>
          <a:prstGeom prst="rect">
            <a:avLst/>
          </a:prstGeom>
          <a:noFill/>
          <a:ln>
            <a:noFill/>
          </a:ln>
        </p:spPr>
      </p:pic>
      <p:pic>
        <p:nvPicPr>
          <p:cNvPr id="857" name="Google Shape;857;p99"/>
          <p:cNvPicPr preferRelativeResize="0"/>
          <p:nvPr/>
        </p:nvPicPr>
        <p:blipFill rotWithShape="1">
          <a:blip r:embed="rId5">
            <a:alphaModFix/>
          </a:blip>
          <a:srcRect b="0" l="0" r="0" t="0"/>
          <a:stretch/>
        </p:blipFill>
        <p:spPr>
          <a:xfrm>
            <a:off x="5310632" y="1474931"/>
            <a:ext cx="708200" cy="3603949"/>
          </a:xfrm>
          <a:prstGeom prst="rect">
            <a:avLst/>
          </a:prstGeom>
          <a:noFill/>
          <a:ln>
            <a:noFill/>
          </a:ln>
        </p:spPr>
      </p:pic>
      <p:pic>
        <p:nvPicPr>
          <p:cNvPr id="858" name="Google Shape;858;p99"/>
          <p:cNvPicPr preferRelativeResize="0"/>
          <p:nvPr/>
        </p:nvPicPr>
        <p:blipFill rotWithShape="1">
          <a:blip r:embed="rId6">
            <a:alphaModFix/>
          </a:blip>
          <a:srcRect b="0" l="0" r="0" t="0"/>
          <a:stretch/>
        </p:blipFill>
        <p:spPr>
          <a:xfrm>
            <a:off x="6454597" y="1474931"/>
            <a:ext cx="1336068" cy="362238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100"/>
          <p:cNvSpPr txBox="1"/>
          <p:nvPr>
            <p:ph type="title"/>
          </p:nvPr>
        </p:nvSpPr>
        <p:spPr>
          <a:xfrm>
            <a:off x="1944693" y="468083"/>
            <a:ext cx="6683765" cy="960668"/>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rgbClr val="262626"/>
              </a:buClr>
              <a:buSzPts val="2700"/>
              <a:buFont typeface="Century Gothic"/>
              <a:buNone/>
            </a:pPr>
            <a:r>
              <a:rPr lang="en"/>
              <a:t>DIY LINUX – How? – </a:t>
            </a:r>
            <a:endParaRPr/>
          </a:p>
        </p:txBody>
      </p:sp>
      <p:sp>
        <p:nvSpPr>
          <p:cNvPr id="864" name="Google Shape;864;p100"/>
          <p:cNvSpPr txBox="1"/>
          <p:nvPr/>
        </p:nvSpPr>
        <p:spPr>
          <a:xfrm flipH="1">
            <a:off x="1068801" y="948416"/>
            <a:ext cx="7559657" cy="43858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400">
                <a:solidFill>
                  <a:schemeClr val="dk1"/>
                </a:solidFill>
                <a:latin typeface="Century Gothic"/>
                <a:ea typeface="Century Gothic"/>
                <a:cs typeface="Century Gothic"/>
                <a:sym typeface="Century Gothic"/>
              </a:rPr>
              <a:t>Kernel Headers – file system</a:t>
            </a:r>
            <a:endParaRPr sz="1100"/>
          </a:p>
        </p:txBody>
      </p:sp>
      <p:pic>
        <p:nvPicPr>
          <p:cNvPr id="865" name="Google Shape;865;p100"/>
          <p:cNvPicPr preferRelativeResize="0"/>
          <p:nvPr/>
        </p:nvPicPr>
        <p:blipFill rotWithShape="1">
          <a:blip r:embed="rId3">
            <a:alphaModFix/>
          </a:blip>
          <a:srcRect b="0" l="0" r="0" t="0"/>
          <a:stretch/>
        </p:blipFill>
        <p:spPr>
          <a:xfrm>
            <a:off x="6553509" y="178129"/>
            <a:ext cx="990291" cy="4636595"/>
          </a:xfrm>
          <a:prstGeom prst="rect">
            <a:avLst/>
          </a:prstGeom>
          <a:noFill/>
          <a:ln>
            <a:noFill/>
          </a:ln>
        </p:spPr>
      </p:pic>
      <p:pic>
        <p:nvPicPr>
          <p:cNvPr id="866" name="Google Shape;866;p100"/>
          <p:cNvPicPr preferRelativeResize="0"/>
          <p:nvPr/>
        </p:nvPicPr>
        <p:blipFill rotWithShape="1">
          <a:blip r:embed="rId4">
            <a:alphaModFix/>
          </a:blip>
          <a:srcRect b="0" l="0" r="0" t="0"/>
          <a:stretch/>
        </p:blipFill>
        <p:spPr>
          <a:xfrm>
            <a:off x="5482721" y="178129"/>
            <a:ext cx="965259" cy="463659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101"/>
          <p:cNvSpPr txBox="1"/>
          <p:nvPr>
            <p:ph type="title"/>
          </p:nvPr>
        </p:nvSpPr>
        <p:spPr>
          <a:xfrm>
            <a:off x="1944693" y="468083"/>
            <a:ext cx="6683765" cy="960668"/>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rgbClr val="262626"/>
              </a:buClr>
              <a:buSzPts val="2700"/>
              <a:buFont typeface="Century Gothic"/>
              <a:buNone/>
            </a:pPr>
            <a:r>
              <a:rPr lang="en"/>
              <a:t>DIY LINUX – How?</a:t>
            </a:r>
            <a:endParaRPr/>
          </a:p>
        </p:txBody>
      </p:sp>
      <p:pic>
        <p:nvPicPr>
          <p:cNvPr id="872" name="Google Shape;872;p101"/>
          <p:cNvPicPr preferRelativeResize="0"/>
          <p:nvPr/>
        </p:nvPicPr>
        <p:blipFill rotWithShape="1">
          <a:blip r:embed="rId3">
            <a:alphaModFix/>
          </a:blip>
          <a:srcRect b="0" l="0" r="0" t="0"/>
          <a:stretch/>
        </p:blipFill>
        <p:spPr>
          <a:xfrm>
            <a:off x="2082039" y="1443166"/>
            <a:ext cx="6043613" cy="3536156"/>
          </a:xfrm>
          <a:prstGeom prst="rect">
            <a:avLst/>
          </a:prstGeom>
          <a:noFill/>
          <a:ln>
            <a:noFill/>
          </a:ln>
        </p:spPr>
      </p:pic>
      <p:sp>
        <p:nvSpPr>
          <p:cNvPr id="873" name="Google Shape;873;p101"/>
          <p:cNvSpPr txBox="1"/>
          <p:nvPr/>
        </p:nvSpPr>
        <p:spPr>
          <a:xfrm flipH="1">
            <a:off x="1068801" y="948416"/>
            <a:ext cx="7559657" cy="43858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400">
                <a:solidFill>
                  <a:schemeClr val="dk1"/>
                </a:solidFill>
                <a:latin typeface="Century Gothic"/>
                <a:ea typeface="Century Gothic"/>
                <a:cs typeface="Century Gothic"/>
                <a:sym typeface="Century Gothic"/>
              </a:rPr>
              <a:t>Compiler</a:t>
            </a:r>
            <a:endParaRPr sz="11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102"/>
          <p:cNvSpPr txBox="1"/>
          <p:nvPr>
            <p:ph type="title"/>
          </p:nvPr>
        </p:nvSpPr>
        <p:spPr>
          <a:xfrm>
            <a:off x="1944693" y="468083"/>
            <a:ext cx="6683765" cy="960668"/>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rgbClr val="262626"/>
              </a:buClr>
              <a:buSzPts val="2700"/>
              <a:buFont typeface="Century Gothic"/>
              <a:buNone/>
            </a:pPr>
            <a:r>
              <a:rPr lang="en"/>
              <a:t>DIY LINUX – How?</a:t>
            </a:r>
            <a:endParaRPr/>
          </a:p>
        </p:txBody>
      </p:sp>
      <p:sp>
        <p:nvSpPr>
          <p:cNvPr id="879" name="Google Shape;879;p102"/>
          <p:cNvSpPr txBox="1"/>
          <p:nvPr/>
        </p:nvSpPr>
        <p:spPr>
          <a:xfrm flipH="1">
            <a:off x="1068801" y="948416"/>
            <a:ext cx="7559657" cy="43858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400">
                <a:solidFill>
                  <a:schemeClr val="dk1"/>
                </a:solidFill>
                <a:latin typeface="Century Gothic"/>
                <a:ea typeface="Century Gothic"/>
                <a:cs typeface="Century Gothic"/>
                <a:sym typeface="Century Gothic"/>
              </a:rPr>
              <a:t>Compiler –Resources to build compiler</a:t>
            </a:r>
            <a:endParaRPr sz="1100"/>
          </a:p>
        </p:txBody>
      </p:sp>
      <p:pic>
        <p:nvPicPr>
          <p:cNvPr id="880" name="Google Shape;880;p102"/>
          <p:cNvPicPr preferRelativeResize="0"/>
          <p:nvPr/>
        </p:nvPicPr>
        <p:blipFill rotWithShape="1">
          <a:blip r:embed="rId3">
            <a:alphaModFix/>
          </a:blip>
          <a:srcRect b="0" l="0" r="0" t="0"/>
          <a:stretch/>
        </p:blipFill>
        <p:spPr>
          <a:xfrm>
            <a:off x="1068801" y="1455228"/>
            <a:ext cx="3534196" cy="3646520"/>
          </a:xfrm>
          <a:prstGeom prst="rect">
            <a:avLst/>
          </a:prstGeom>
          <a:noFill/>
          <a:ln>
            <a:noFill/>
          </a:ln>
        </p:spPr>
      </p:pic>
      <p:pic>
        <p:nvPicPr>
          <p:cNvPr id="881" name="Google Shape;881;p102"/>
          <p:cNvPicPr preferRelativeResize="0"/>
          <p:nvPr/>
        </p:nvPicPr>
        <p:blipFill rotWithShape="1">
          <a:blip r:embed="rId4">
            <a:alphaModFix/>
          </a:blip>
          <a:srcRect b="0" l="0" r="0" t="0"/>
          <a:stretch/>
        </p:blipFill>
        <p:spPr>
          <a:xfrm>
            <a:off x="4602997" y="3334943"/>
            <a:ext cx="3519009" cy="1766805"/>
          </a:xfrm>
          <a:prstGeom prst="rect">
            <a:avLst/>
          </a:prstGeom>
          <a:noFill/>
          <a:ln>
            <a:noFill/>
          </a:ln>
        </p:spPr>
      </p:pic>
      <p:pic>
        <p:nvPicPr>
          <p:cNvPr id="882" name="Google Shape;882;p102"/>
          <p:cNvPicPr preferRelativeResize="0"/>
          <p:nvPr/>
        </p:nvPicPr>
        <p:blipFill rotWithShape="1">
          <a:blip r:embed="rId5">
            <a:alphaModFix/>
          </a:blip>
          <a:srcRect b="0" l="0" r="0" t="0"/>
          <a:stretch/>
        </p:blipFill>
        <p:spPr>
          <a:xfrm>
            <a:off x="4602997" y="1457986"/>
            <a:ext cx="4381059" cy="187695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103"/>
          <p:cNvSpPr txBox="1"/>
          <p:nvPr>
            <p:ph type="title"/>
          </p:nvPr>
        </p:nvSpPr>
        <p:spPr>
          <a:xfrm>
            <a:off x="1944693" y="468083"/>
            <a:ext cx="6683765" cy="960668"/>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rgbClr val="262626"/>
              </a:buClr>
              <a:buSzPts val="2700"/>
              <a:buFont typeface="Century Gothic"/>
              <a:buNone/>
            </a:pPr>
            <a:r>
              <a:rPr lang="en"/>
              <a:t>DIY LINUX – How?</a:t>
            </a:r>
            <a:endParaRPr/>
          </a:p>
        </p:txBody>
      </p:sp>
      <p:sp>
        <p:nvSpPr>
          <p:cNvPr id="888" name="Google Shape;888;p103"/>
          <p:cNvSpPr txBox="1"/>
          <p:nvPr/>
        </p:nvSpPr>
        <p:spPr>
          <a:xfrm flipH="1">
            <a:off x="1068801" y="948416"/>
            <a:ext cx="7559657" cy="43858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400">
                <a:solidFill>
                  <a:schemeClr val="dk1"/>
                </a:solidFill>
                <a:latin typeface="Century Gothic"/>
                <a:ea typeface="Century Gothic"/>
                <a:cs typeface="Century Gothic"/>
                <a:sym typeface="Century Gothic"/>
              </a:rPr>
              <a:t>Cross-Compiler</a:t>
            </a:r>
            <a:endParaRPr sz="1100"/>
          </a:p>
        </p:txBody>
      </p:sp>
      <p:pic>
        <p:nvPicPr>
          <p:cNvPr id="889" name="Google Shape;889;p103"/>
          <p:cNvPicPr preferRelativeResize="0"/>
          <p:nvPr/>
        </p:nvPicPr>
        <p:blipFill rotWithShape="1">
          <a:blip r:embed="rId3">
            <a:alphaModFix/>
          </a:blip>
          <a:srcRect b="0" l="0" r="0" t="0"/>
          <a:stretch/>
        </p:blipFill>
        <p:spPr>
          <a:xfrm>
            <a:off x="1572733" y="1867331"/>
            <a:ext cx="6973818" cy="284878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104"/>
          <p:cNvSpPr txBox="1"/>
          <p:nvPr>
            <p:ph type="title"/>
          </p:nvPr>
        </p:nvSpPr>
        <p:spPr>
          <a:xfrm>
            <a:off x="1944693" y="468083"/>
            <a:ext cx="6683765" cy="960668"/>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rgbClr val="262626"/>
              </a:buClr>
              <a:buSzPts val="2700"/>
              <a:buFont typeface="Century Gothic"/>
              <a:buNone/>
            </a:pPr>
            <a:r>
              <a:rPr lang="en"/>
              <a:t>DIY LINUX – How?</a:t>
            </a:r>
            <a:endParaRPr/>
          </a:p>
        </p:txBody>
      </p:sp>
      <p:sp>
        <p:nvSpPr>
          <p:cNvPr id="895" name="Google Shape;895;p104"/>
          <p:cNvSpPr txBox="1"/>
          <p:nvPr/>
        </p:nvSpPr>
        <p:spPr>
          <a:xfrm flipH="1">
            <a:off x="1068801" y="948416"/>
            <a:ext cx="7559657" cy="43858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400">
                <a:solidFill>
                  <a:schemeClr val="dk1"/>
                </a:solidFill>
                <a:latin typeface="Century Gothic"/>
                <a:ea typeface="Century Gothic"/>
                <a:cs typeface="Century Gothic"/>
                <a:sym typeface="Century Gothic"/>
              </a:rPr>
              <a:t>Cross-Compiler - build</a:t>
            </a:r>
            <a:endParaRPr sz="1100"/>
          </a:p>
        </p:txBody>
      </p:sp>
      <p:pic>
        <p:nvPicPr>
          <p:cNvPr id="896" name="Google Shape;896;p104"/>
          <p:cNvPicPr preferRelativeResize="0"/>
          <p:nvPr/>
        </p:nvPicPr>
        <p:blipFill rotWithShape="1">
          <a:blip r:embed="rId3">
            <a:alphaModFix/>
          </a:blip>
          <a:srcRect b="0" l="0" r="0" t="0"/>
          <a:stretch/>
        </p:blipFill>
        <p:spPr>
          <a:xfrm>
            <a:off x="1944693" y="1428750"/>
            <a:ext cx="6905920" cy="33718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105"/>
          <p:cNvSpPr txBox="1"/>
          <p:nvPr>
            <p:ph type="title"/>
          </p:nvPr>
        </p:nvSpPr>
        <p:spPr>
          <a:xfrm>
            <a:off x="1944693" y="468083"/>
            <a:ext cx="6683765" cy="960668"/>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rgbClr val="262626"/>
              </a:buClr>
              <a:buSzPts val="2700"/>
              <a:buFont typeface="Century Gothic"/>
              <a:buNone/>
            </a:pPr>
            <a:r>
              <a:rPr lang="en"/>
              <a:t>DIY LINUX – How?</a:t>
            </a:r>
            <a:endParaRPr/>
          </a:p>
        </p:txBody>
      </p:sp>
      <p:sp>
        <p:nvSpPr>
          <p:cNvPr id="902" name="Google Shape;902;p105"/>
          <p:cNvSpPr txBox="1"/>
          <p:nvPr/>
        </p:nvSpPr>
        <p:spPr>
          <a:xfrm flipH="1">
            <a:off x="1068801" y="948416"/>
            <a:ext cx="7559657" cy="43858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400">
                <a:solidFill>
                  <a:schemeClr val="dk1"/>
                </a:solidFill>
                <a:latin typeface="Century Gothic"/>
                <a:ea typeface="Century Gothic"/>
                <a:cs typeface="Century Gothic"/>
                <a:sym typeface="Century Gothic"/>
              </a:rPr>
              <a:t>Cross-Compiler - contains</a:t>
            </a:r>
            <a:endParaRPr sz="1100"/>
          </a:p>
        </p:txBody>
      </p:sp>
      <p:pic>
        <p:nvPicPr>
          <p:cNvPr id="903" name="Google Shape;903;p105"/>
          <p:cNvPicPr preferRelativeResize="0"/>
          <p:nvPr/>
        </p:nvPicPr>
        <p:blipFill rotWithShape="1">
          <a:blip r:embed="rId3">
            <a:alphaModFix/>
          </a:blip>
          <a:srcRect b="0" l="0" r="0" t="0"/>
          <a:stretch/>
        </p:blipFill>
        <p:spPr>
          <a:xfrm>
            <a:off x="1878824" y="1428750"/>
            <a:ext cx="4197976" cy="3566022"/>
          </a:xfrm>
          <a:prstGeom prst="rect">
            <a:avLst/>
          </a:prstGeom>
          <a:noFill/>
          <a:ln>
            <a:noFill/>
          </a:ln>
        </p:spPr>
      </p:pic>
      <p:pic>
        <p:nvPicPr>
          <p:cNvPr id="904" name="Google Shape;904;p105"/>
          <p:cNvPicPr preferRelativeResize="0"/>
          <p:nvPr/>
        </p:nvPicPr>
        <p:blipFill rotWithShape="1">
          <a:blip r:embed="rId4">
            <a:alphaModFix/>
          </a:blip>
          <a:srcRect b="0" l="0" r="0" t="0"/>
          <a:stretch/>
        </p:blipFill>
        <p:spPr>
          <a:xfrm>
            <a:off x="6592342" y="0"/>
            <a:ext cx="2551658" cy="51435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106"/>
          <p:cNvSpPr txBox="1"/>
          <p:nvPr>
            <p:ph type="title"/>
          </p:nvPr>
        </p:nvSpPr>
        <p:spPr>
          <a:xfrm>
            <a:off x="1944693" y="468083"/>
            <a:ext cx="6683765" cy="960668"/>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rgbClr val="262626"/>
              </a:buClr>
              <a:buSzPts val="2700"/>
              <a:buFont typeface="Century Gothic"/>
              <a:buNone/>
            </a:pPr>
            <a:r>
              <a:rPr lang="en"/>
              <a:t>DIY LINUX – How?</a:t>
            </a:r>
            <a:endParaRPr/>
          </a:p>
        </p:txBody>
      </p:sp>
      <p:sp>
        <p:nvSpPr>
          <p:cNvPr id="910" name="Google Shape;910;p106"/>
          <p:cNvSpPr txBox="1"/>
          <p:nvPr/>
        </p:nvSpPr>
        <p:spPr>
          <a:xfrm flipH="1">
            <a:off x="1068801" y="948416"/>
            <a:ext cx="7559657" cy="43858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400">
                <a:solidFill>
                  <a:schemeClr val="dk1"/>
                </a:solidFill>
                <a:latin typeface="Century Gothic"/>
                <a:ea typeface="Century Gothic"/>
                <a:cs typeface="Century Gothic"/>
                <a:sym typeface="Century Gothic"/>
              </a:rPr>
              <a:t>Cross-Compiler executable test</a:t>
            </a:r>
            <a:endParaRPr sz="1100"/>
          </a:p>
        </p:txBody>
      </p:sp>
      <p:pic>
        <p:nvPicPr>
          <p:cNvPr id="911" name="Google Shape;911;p106"/>
          <p:cNvPicPr preferRelativeResize="0"/>
          <p:nvPr/>
        </p:nvPicPr>
        <p:blipFill rotWithShape="1">
          <a:blip r:embed="rId3">
            <a:alphaModFix/>
          </a:blip>
          <a:srcRect b="0" l="0" r="0" t="0"/>
          <a:stretch/>
        </p:blipFill>
        <p:spPr>
          <a:xfrm>
            <a:off x="675710" y="1867331"/>
            <a:ext cx="8345837" cy="107465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107"/>
          <p:cNvSpPr txBox="1"/>
          <p:nvPr>
            <p:ph type="title"/>
          </p:nvPr>
        </p:nvSpPr>
        <p:spPr>
          <a:xfrm>
            <a:off x="1944693" y="468083"/>
            <a:ext cx="6683765" cy="960668"/>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rgbClr val="262626"/>
              </a:buClr>
              <a:buSzPts val="2700"/>
              <a:buFont typeface="Century Gothic"/>
              <a:buNone/>
            </a:pPr>
            <a:r>
              <a:rPr lang="en"/>
              <a:t>DIY LINUX – How?</a:t>
            </a:r>
            <a:endParaRPr/>
          </a:p>
        </p:txBody>
      </p:sp>
      <p:pic>
        <p:nvPicPr>
          <p:cNvPr id="917" name="Google Shape;917;p107"/>
          <p:cNvPicPr preferRelativeResize="0"/>
          <p:nvPr/>
        </p:nvPicPr>
        <p:blipFill rotWithShape="1">
          <a:blip r:embed="rId3">
            <a:alphaModFix/>
          </a:blip>
          <a:srcRect b="0" l="0" r="0" t="0"/>
          <a:stretch/>
        </p:blipFill>
        <p:spPr>
          <a:xfrm>
            <a:off x="4848629" y="3173027"/>
            <a:ext cx="4291209" cy="1752945"/>
          </a:xfrm>
          <a:prstGeom prst="rect">
            <a:avLst/>
          </a:prstGeom>
          <a:noFill/>
          <a:ln>
            <a:noFill/>
          </a:ln>
        </p:spPr>
      </p:pic>
      <p:pic>
        <p:nvPicPr>
          <p:cNvPr id="918" name="Google Shape;918;p107"/>
          <p:cNvPicPr preferRelativeResize="0"/>
          <p:nvPr/>
        </p:nvPicPr>
        <p:blipFill rotWithShape="1">
          <a:blip r:embed="rId4">
            <a:alphaModFix/>
          </a:blip>
          <a:srcRect b="0" l="0" r="0" t="0"/>
          <a:stretch/>
        </p:blipFill>
        <p:spPr>
          <a:xfrm>
            <a:off x="347351" y="2133048"/>
            <a:ext cx="4501279" cy="2792924"/>
          </a:xfrm>
          <a:prstGeom prst="rect">
            <a:avLst/>
          </a:prstGeom>
          <a:noFill/>
          <a:ln>
            <a:noFill/>
          </a:ln>
        </p:spPr>
      </p:pic>
      <p:sp>
        <p:nvSpPr>
          <p:cNvPr id="919" name="Google Shape;919;p107"/>
          <p:cNvSpPr txBox="1"/>
          <p:nvPr/>
        </p:nvSpPr>
        <p:spPr>
          <a:xfrm flipH="1">
            <a:off x="1068801" y="948416"/>
            <a:ext cx="7559657" cy="43858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400">
                <a:solidFill>
                  <a:schemeClr val="dk1"/>
                </a:solidFill>
                <a:latin typeface="Century Gothic"/>
                <a:ea typeface="Century Gothic"/>
                <a:cs typeface="Century Gothic"/>
                <a:sym typeface="Century Gothic"/>
              </a:rPr>
              <a:t>Cross-Compiler - Application</a:t>
            </a:r>
            <a:endParaRPr sz="11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pic>
        <p:nvPicPr>
          <p:cNvPr id="924" name="Google Shape;924;p108"/>
          <p:cNvPicPr preferRelativeResize="0"/>
          <p:nvPr/>
        </p:nvPicPr>
        <p:blipFill>
          <a:blip r:embed="rId3">
            <a:alphaModFix/>
          </a:blip>
          <a:stretch>
            <a:fillRect/>
          </a:stretch>
        </p:blipFill>
        <p:spPr>
          <a:xfrm>
            <a:off x="1866614" y="386600"/>
            <a:ext cx="5410775" cy="2984750"/>
          </a:xfrm>
          <a:prstGeom prst="rect">
            <a:avLst/>
          </a:prstGeom>
          <a:noFill/>
          <a:ln>
            <a:noFill/>
          </a:ln>
        </p:spPr>
      </p:pic>
      <p:sp>
        <p:nvSpPr>
          <p:cNvPr id="925" name="Google Shape;925;p108"/>
          <p:cNvSpPr txBox="1"/>
          <p:nvPr/>
        </p:nvSpPr>
        <p:spPr>
          <a:xfrm>
            <a:off x="2886926" y="3630725"/>
            <a:ext cx="3576000" cy="9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chemeClr val="lt1"/>
                </a:solidFill>
                <a:latin typeface="Lato"/>
                <a:ea typeface="Lato"/>
                <a:cs typeface="Lato"/>
                <a:sym typeface="Lato"/>
              </a:rPr>
              <a:t>THANK YOU !</a:t>
            </a:r>
            <a:endParaRPr b="1" sz="4000">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64"/>
          <p:cNvSpPr/>
          <p:nvPr/>
        </p:nvSpPr>
        <p:spPr>
          <a:xfrm>
            <a:off x="874000" y="2449875"/>
            <a:ext cx="2084400" cy="1655700"/>
          </a:xfrm>
          <a:prstGeom prst="flowChartConnector">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81" name="Google Shape;581;p64"/>
          <p:cNvSpPr/>
          <p:nvPr/>
        </p:nvSpPr>
        <p:spPr>
          <a:xfrm>
            <a:off x="3517238" y="2420475"/>
            <a:ext cx="2202000" cy="1714500"/>
          </a:xfrm>
          <a:prstGeom prst="ellipse">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82" name="Google Shape;582;p64"/>
          <p:cNvSpPr/>
          <p:nvPr/>
        </p:nvSpPr>
        <p:spPr>
          <a:xfrm>
            <a:off x="6278100" y="2214675"/>
            <a:ext cx="2126400" cy="1861500"/>
          </a:xfrm>
          <a:prstGeom prst="ellipse">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83" name="Google Shape;583;p64"/>
          <p:cNvSpPr/>
          <p:nvPr/>
        </p:nvSpPr>
        <p:spPr>
          <a:xfrm>
            <a:off x="1297500" y="781625"/>
            <a:ext cx="7194300" cy="756300"/>
          </a:xfrm>
          <a:prstGeom prst="rect">
            <a:avLst/>
          </a:prstGeom>
          <a:solidFill>
            <a:srgbClr val="20124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1"/>
              </a:highlight>
              <a:latin typeface="Lato"/>
              <a:ea typeface="Lato"/>
              <a:cs typeface="Lato"/>
              <a:sym typeface="Lato"/>
            </a:endParaRPr>
          </a:p>
        </p:txBody>
      </p:sp>
      <p:sp>
        <p:nvSpPr>
          <p:cNvPr id="584" name="Google Shape;584;p64"/>
          <p:cNvSpPr txBox="1"/>
          <p:nvPr/>
        </p:nvSpPr>
        <p:spPr>
          <a:xfrm>
            <a:off x="1756525" y="813425"/>
            <a:ext cx="6051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latin typeface="Lato"/>
                <a:ea typeface="Lato"/>
                <a:cs typeface="Lato"/>
                <a:sym typeface="Lato"/>
              </a:rPr>
              <a:t>3 main advantages of RISC-V </a:t>
            </a:r>
            <a:endParaRPr sz="3300">
              <a:solidFill>
                <a:schemeClr val="lt1"/>
              </a:solidFill>
              <a:latin typeface="Lato"/>
              <a:ea typeface="Lato"/>
              <a:cs typeface="Lato"/>
              <a:sym typeface="Lato"/>
            </a:endParaRPr>
          </a:p>
        </p:txBody>
      </p:sp>
      <p:sp>
        <p:nvSpPr>
          <p:cNvPr id="585" name="Google Shape;585;p64"/>
          <p:cNvSpPr txBox="1"/>
          <p:nvPr/>
        </p:nvSpPr>
        <p:spPr>
          <a:xfrm>
            <a:off x="1100975" y="2941550"/>
            <a:ext cx="1605300" cy="75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lt1"/>
                </a:solidFill>
                <a:latin typeface="Lato"/>
                <a:ea typeface="Lato"/>
                <a:cs typeface="Lato"/>
                <a:sym typeface="Lato"/>
              </a:rPr>
              <a:t>Flexibility</a:t>
            </a:r>
            <a:endParaRPr sz="2600">
              <a:solidFill>
                <a:schemeClr val="lt1"/>
              </a:solidFill>
              <a:latin typeface="Lato"/>
              <a:ea typeface="Lato"/>
              <a:cs typeface="Lato"/>
              <a:sym typeface="Lato"/>
            </a:endParaRPr>
          </a:p>
        </p:txBody>
      </p:sp>
      <p:sp>
        <p:nvSpPr>
          <p:cNvPr id="586" name="Google Shape;586;p64"/>
          <p:cNvSpPr txBox="1"/>
          <p:nvPr/>
        </p:nvSpPr>
        <p:spPr>
          <a:xfrm>
            <a:off x="3849225" y="2931375"/>
            <a:ext cx="1605300" cy="6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100">
                <a:solidFill>
                  <a:schemeClr val="lt1"/>
                </a:solidFill>
                <a:latin typeface="Lato"/>
                <a:ea typeface="Lato"/>
                <a:cs typeface="Lato"/>
                <a:sym typeface="Lato"/>
              </a:rPr>
              <a:t>Control</a:t>
            </a:r>
            <a:endParaRPr sz="3100">
              <a:solidFill>
                <a:schemeClr val="lt1"/>
              </a:solidFill>
              <a:latin typeface="Lato"/>
              <a:ea typeface="Lato"/>
              <a:cs typeface="Lato"/>
              <a:sym typeface="Lato"/>
            </a:endParaRPr>
          </a:p>
        </p:txBody>
      </p:sp>
      <p:sp>
        <p:nvSpPr>
          <p:cNvPr id="587" name="Google Shape;587;p64"/>
          <p:cNvSpPr txBox="1"/>
          <p:nvPr/>
        </p:nvSpPr>
        <p:spPr>
          <a:xfrm>
            <a:off x="6471400" y="2798675"/>
            <a:ext cx="1689300" cy="6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Lato"/>
                <a:ea typeface="Lato"/>
                <a:cs typeface="Lato"/>
                <a:sym typeface="Lato"/>
              </a:rPr>
              <a:t>Visibility</a:t>
            </a:r>
            <a:endParaRPr sz="3000">
              <a:solidFill>
                <a:schemeClr val="lt1"/>
              </a:solidFill>
              <a:latin typeface="Lato"/>
              <a:ea typeface="Lato"/>
              <a:cs typeface="Lato"/>
              <a:sym typeface="Lato"/>
            </a:endParaRPr>
          </a:p>
        </p:txBody>
      </p:sp>
      <p:cxnSp>
        <p:nvCxnSpPr>
          <p:cNvPr id="588" name="Google Shape;588;p64"/>
          <p:cNvCxnSpPr>
            <a:stCxn id="584" idx="2"/>
            <a:endCxn id="582" idx="0"/>
          </p:cNvCxnSpPr>
          <p:nvPr/>
        </p:nvCxnSpPr>
        <p:spPr>
          <a:xfrm flipH="1" rot="-5400000">
            <a:off x="5707375" y="580925"/>
            <a:ext cx="708600" cy="2559000"/>
          </a:xfrm>
          <a:prstGeom prst="curvedConnector3">
            <a:avLst>
              <a:gd fmla="val 49996" name="adj1"/>
            </a:avLst>
          </a:prstGeom>
          <a:noFill/>
          <a:ln cap="flat" cmpd="sng" w="9525">
            <a:solidFill>
              <a:schemeClr val="dk2"/>
            </a:solidFill>
            <a:prstDash val="solid"/>
            <a:round/>
            <a:headEnd len="med" w="med" type="none"/>
            <a:tailEnd len="med" w="med" type="none"/>
          </a:ln>
        </p:spPr>
      </p:cxnSp>
      <p:cxnSp>
        <p:nvCxnSpPr>
          <p:cNvPr id="589" name="Google Shape;589;p64"/>
          <p:cNvCxnSpPr>
            <a:stCxn id="584" idx="2"/>
            <a:endCxn id="580" idx="0"/>
          </p:cNvCxnSpPr>
          <p:nvPr/>
        </p:nvCxnSpPr>
        <p:spPr>
          <a:xfrm rot="5400000">
            <a:off x="2877325" y="545075"/>
            <a:ext cx="943800" cy="2865900"/>
          </a:xfrm>
          <a:prstGeom prst="curvedConnector3">
            <a:avLst>
              <a:gd fmla="val 49997" name="adj1"/>
            </a:avLst>
          </a:prstGeom>
          <a:noFill/>
          <a:ln cap="flat" cmpd="sng" w="9525">
            <a:solidFill>
              <a:schemeClr val="dk2"/>
            </a:solidFill>
            <a:prstDash val="solid"/>
            <a:round/>
            <a:headEnd len="med" w="med" type="none"/>
            <a:tailEnd len="med" w="med" type="none"/>
          </a:ln>
        </p:spPr>
      </p:cxnSp>
      <p:cxnSp>
        <p:nvCxnSpPr>
          <p:cNvPr id="590" name="Google Shape;590;p64"/>
          <p:cNvCxnSpPr>
            <a:endCxn id="581" idx="0"/>
          </p:cNvCxnSpPr>
          <p:nvPr/>
        </p:nvCxnSpPr>
        <p:spPr>
          <a:xfrm rot="5400000">
            <a:off x="4242938" y="1881375"/>
            <a:ext cx="914400" cy="163800"/>
          </a:xfrm>
          <a:prstGeom prst="curvedConnector3">
            <a:avLst>
              <a:gd fmla="val 50000" name="adj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583"/>
                                        </p:tgtEl>
                                        <p:attrNameLst>
                                          <p:attrName>style.visibility</p:attrName>
                                        </p:attrNameLst>
                                      </p:cBhvr>
                                      <p:to>
                                        <p:strVal val="visible"/>
                                      </p:to>
                                    </p:set>
                                    <p:anim calcmode="lin" valueType="num">
                                      <p:cBhvr additive="base">
                                        <p:cTn dur="3000"/>
                                        <p:tgtEl>
                                          <p:spTgt spid="583"/>
                                        </p:tgtEl>
                                        <p:attrNameLst>
                                          <p:attrName>ppt_w</p:attrName>
                                        </p:attrNameLst>
                                      </p:cBhvr>
                                      <p:tavLst>
                                        <p:tav fmla="" tm="0">
                                          <p:val>
                                            <p:strVal val="0"/>
                                          </p:val>
                                        </p:tav>
                                        <p:tav fmla="" tm="100000">
                                          <p:val>
                                            <p:strVal val="#ppt_w"/>
                                          </p:val>
                                        </p:tav>
                                      </p:tavLst>
                                    </p:anim>
                                    <p:anim calcmode="lin" valueType="num">
                                      <p:cBhvr additive="base">
                                        <p:cTn dur="3000"/>
                                        <p:tgtEl>
                                          <p:spTgt spid="583"/>
                                        </p:tgtEl>
                                        <p:attrNameLst>
                                          <p:attrName>ppt_h</p:attrName>
                                        </p:attrNameLst>
                                      </p:cBhvr>
                                      <p:tavLst>
                                        <p:tav fmla="" tm="0">
                                          <p:val>
                                            <p:strVal val="0"/>
                                          </p:val>
                                        </p:tav>
                                        <p:tav fmla="" tm="100000">
                                          <p:val>
                                            <p:strVal val="#ppt_h"/>
                                          </p:val>
                                        </p:tav>
                                      </p:tavLst>
                                    </p:anim>
                                  </p:childTnLst>
                                </p:cTn>
                              </p:par>
                              <p:par>
                                <p:cTn fill="hold" nodeType="withEffect" presetClass="entr" presetID="1" presetSubtype="0">
                                  <p:stCondLst>
                                    <p:cond delay="0"/>
                                  </p:stCondLst>
                                  <p:childTnLst>
                                    <p:set>
                                      <p:cBhvr>
                                        <p:cTn dur="1" fill="hold">
                                          <p:stCondLst>
                                            <p:cond delay="0"/>
                                          </p:stCondLst>
                                        </p:cTn>
                                        <p:tgtEl>
                                          <p:spTgt spid="583"/>
                                        </p:tgtEl>
                                        <p:attrNameLst>
                                          <p:attrName>style.visibility</p:attrName>
                                        </p:attrNameLst>
                                      </p:cBhvr>
                                      <p:to>
                                        <p:strVal val="visible"/>
                                      </p:to>
                                    </p:set>
                                  </p:childTnLst>
                                </p:cTn>
                              </p:par>
                              <p:par>
                                <p:cTn fill="hold" nodeType="withEffect" presetClass="emph" presetID="8" presetSubtype="0">
                                  <p:stCondLst>
                                    <p:cond delay="0"/>
                                  </p:stCondLst>
                                  <p:childTnLst>
                                    <p:animRot by="-21600000">
                                      <p:cBhvr>
                                        <p:cTn dur="3000" fill="hold"/>
                                        <p:tgtEl>
                                          <p:spTgt spid="580"/>
                                        </p:tgtEl>
                                        <p:attrNameLst>
                                          <p:attrName>r</p:attrName>
                                        </p:attrNameLst>
                                      </p:cBhvr>
                                    </p:animRot>
                                  </p:childTnLst>
                                </p:cTn>
                              </p:par>
                              <p:par>
                                <p:cTn fill="hold" nodeType="withEffect" presetClass="emph" presetID="8" presetSubtype="0">
                                  <p:stCondLst>
                                    <p:cond delay="0"/>
                                  </p:stCondLst>
                                  <p:childTnLst>
                                    <p:animRot by="-21600000">
                                      <p:cBhvr>
                                        <p:cTn dur="3000" fill="hold"/>
                                        <p:tgtEl>
                                          <p:spTgt spid="581"/>
                                        </p:tgtEl>
                                        <p:attrNameLst>
                                          <p:attrName>r</p:attrName>
                                        </p:attrNameLst>
                                      </p:cBhvr>
                                    </p:animRot>
                                  </p:childTnLst>
                                </p:cTn>
                              </p:par>
                              <p:par>
                                <p:cTn fill="hold" nodeType="withEffect" presetClass="emph" presetID="8" presetSubtype="0">
                                  <p:stCondLst>
                                    <p:cond delay="0"/>
                                  </p:stCondLst>
                                  <p:childTnLst>
                                    <p:animRot by="-21600000">
                                      <p:cBhvr>
                                        <p:cTn dur="3300" fill="hold"/>
                                        <p:tgtEl>
                                          <p:spTgt spid="582"/>
                                        </p:tgtEl>
                                        <p:attrNameLst>
                                          <p:attrName>r</p:attrName>
                                        </p:attrNameLst>
                                      </p:cBhvr>
                                    </p:animRot>
                                  </p:childTnLst>
                                </p:cTn>
                              </p:par>
                              <p:par>
                                <p:cTn fill="hold" nodeType="withEffect" presetClass="entr" presetID="2" presetSubtype="1">
                                  <p:stCondLst>
                                    <p:cond delay="0"/>
                                  </p:stCondLst>
                                  <p:childTnLst>
                                    <p:set>
                                      <p:cBhvr>
                                        <p:cTn dur="1" fill="hold">
                                          <p:stCondLst>
                                            <p:cond delay="0"/>
                                          </p:stCondLst>
                                        </p:cTn>
                                        <p:tgtEl>
                                          <p:spTgt spid="584"/>
                                        </p:tgtEl>
                                        <p:attrNameLst>
                                          <p:attrName>style.visibility</p:attrName>
                                        </p:attrNameLst>
                                      </p:cBhvr>
                                      <p:to>
                                        <p:strVal val="visible"/>
                                      </p:to>
                                    </p:set>
                                    <p:anim calcmode="lin" valueType="num">
                                      <p:cBhvr additive="base">
                                        <p:cTn dur="2000"/>
                                        <p:tgtEl>
                                          <p:spTgt spid="58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65"/>
          <p:cNvSpPr txBox="1"/>
          <p:nvPr>
            <p:ph idx="1" type="body"/>
          </p:nvPr>
        </p:nvSpPr>
        <p:spPr>
          <a:xfrm>
            <a:off x="623400" y="1727100"/>
            <a:ext cx="8520600" cy="34164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2323"/>
              <a:buNone/>
            </a:pPr>
            <a:r>
              <a:t/>
            </a:r>
            <a:endParaRPr/>
          </a:p>
          <a:p>
            <a:pPr indent="0" lvl="0" marL="0" rtl="0" algn="l">
              <a:lnSpc>
                <a:spcPct val="115000"/>
              </a:lnSpc>
              <a:spcBef>
                <a:spcPts val="1200"/>
              </a:spcBef>
              <a:spcAft>
                <a:spcPts val="0"/>
              </a:spcAft>
              <a:buSzPts val="2323"/>
              <a:buNone/>
            </a:pPr>
            <a:r>
              <a:t/>
            </a:r>
            <a:endParaRPr/>
          </a:p>
          <a:p>
            <a:pPr indent="0" lvl="0" marL="0" rtl="0" algn="l">
              <a:lnSpc>
                <a:spcPct val="115000"/>
              </a:lnSpc>
              <a:spcBef>
                <a:spcPts val="1200"/>
              </a:spcBef>
              <a:spcAft>
                <a:spcPts val="0"/>
              </a:spcAft>
              <a:buSzPts val="2323"/>
              <a:buNone/>
            </a:pPr>
            <a:r>
              <a:t/>
            </a:r>
            <a:endParaRPr/>
          </a:p>
          <a:p>
            <a:pPr indent="0" lvl="0" marL="0" rtl="0" algn="l">
              <a:lnSpc>
                <a:spcPct val="115000"/>
              </a:lnSpc>
              <a:spcBef>
                <a:spcPts val="1200"/>
              </a:spcBef>
              <a:spcAft>
                <a:spcPts val="0"/>
              </a:spcAft>
              <a:buSzPts val="2323"/>
              <a:buNone/>
            </a:pPr>
            <a:r>
              <a:t/>
            </a:r>
            <a:endParaRPr/>
          </a:p>
          <a:p>
            <a:pPr indent="0" lvl="0" marL="0" rtl="0" algn="l">
              <a:lnSpc>
                <a:spcPct val="115000"/>
              </a:lnSpc>
              <a:spcBef>
                <a:spcPts val="1200"/>
              </a:spcBef>
              <a:spcAft>
                <a:spcPts val="0"/>
              </a:spcAft>
              <a:buSzPts val="2323"/>
              <a:buNone/>
            </a:pPr>
            <a:r>
              <a:t/>
            </a:r>
            <a:endParaRPr/>
          </a:p>
          <a:p>
            <a:pPr indent="0" lvl="0" marL="0" rtl="0" algn="l">
              <a:lnSpc>
                <a:spcPct val="115000"/>
              </a:lnSpc>
              <a:spcBef>
                <a:spcPts val="1200"/>
              </a:spcBef>
              <a:spcAft>
                <a:spcPts val="0"/>
              </a:spcAft>
              <a:buSzPts val="2323"/>
              <a:buNone/>
            </a:pPr>
            <a:r>
              <a:t/>
            </a:r>
            <a:endParaRPr/>
          </a:p>
          <a:p>
            <a:pPr indent="0" lvl="0" marL="0" rtl="0" algn="l">
              <a:lnSpc>
                <a:spcPct val="115000"/>
              </a:lnSpc>
              <a:spcBef>
                <a:spcPts val="1200"/>
              </a:spcBef>
              <a:spcAft>
                <a:spcPts val="0"/>
              </a:spcAft>
              <a:buSzPts val="2323"/>
              <a:buNone/>
            </a:pPr>
            <a:r>
              <a:t/>
            </a:r>
            <a:endParaRPr/>
          </a:p>
          <a:p>
            <a:pPr indent="0" lvl="0" marL="0" rtl="0" algn="l">
              <a:lnSpc>
                <a:spcPct val="115000"/>
              </a:lnSpc>
              <a:spcBef>
                <a:spcPts val="1200"/>
              </a:spcBef>
              <a:spcAft>
                <a:spcPts val="0"/>
              </a:spcAft>
              <a:buSzPts val="2323"/>
              <a:buNone/>
            </a:pPr>
            <a:r>
              <a:t/>
            </a:r>
            <a:endParaRPr/>
          </a:p>
          <a:p>
            <a:pPr indent="0" lvl="0" marL="0" rtl="0" algn="l">
              <a:lnSpc>
                <a:spcPct val="115000"/>
              </a:lnSpc>
              <a:spcBef>
                <a:spcPts val="1200"/>
              </a:spcBef>
              <a:spcAft>
                <a:spcPts val="1200"/>
              </a:spcAft>
              <a:buSzPts val="2323"/>
              <a:buNone/>
            </a:pPr>
            <a:r>
              <a:rPr lang="en"/>
              <a:t>												</a:t>
            </a:r>
            <a:r>
              <a:rPr b="1" lang="en" sz="2035"/>
              <a:t>Risc-V Architecture</a:t>
            </a:r>
            <a:endParaRPr b="1" sz="2035"/>
          </a:p>
        </p:txBody>
      </p:sp>
      <p:pic>
        <p:nvPicPr>
          <p:cNvPr id="596" name="Google Shape;596;p65"/>
          <p:cNvPicPr preferRelativeResize="0"/>
          <p:nvPr/>
        </p:nvPicPr>
        <p:blipFill>
          <a:blip r:embed="rId3">
            <a:alphaModFix/>
          </a:blip>
          <a:stretch>
            <a:fillRect/>
          </a:stretch>
        </p:blipFill>
        <p:spPr>
          <a:xfrm>
            <a:off x="1065250" y="262625"/>
            <a:ext cx="8078749" cy="4880876"/>
          </a:xfrm>
          <a:prstGeom prst="rect">
            <a:avLst/>
          </a:prstGeom>
          <a:noFill/>
          <a:ln>
            <a:noFill/>
          </a:ln>
        </p:spPr>
      </p:pic>
      <p:sp>
        <p:nvSpPr>
          <p:cNvPr id="597" name="Google Shape;597;p65"/>
          <p:cNvSpPr/>
          <p:nvPr/>
        </p:nvSpPr>
        <p:spPr>
          <a:xfrm>
            <a:off x="6185650" y="1916200"/>
            <a:ext cx="479100" cy="20424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596"/>
                                        </p:tgtEl>
                                        <p:attrNameLst>
                                          <p:attrName>style.visibility</p:attrName>
                                        </p:attrNameLst>
                                      </p:cBhvr>
                                      <p:to>
                                        <p:strVal val="visible"/>
                                      </p:to>
                                    </p:set>
                                    <p:anim calcmode="lin" valueType="num">
                                      <p:cBhvr additive="base">
                                        <p:cTn dur="2000"/>
                                        <p:tgtEl>
                                          <p:spTgt spid="596"/>
                                        </p:tgtEl>
                                        <p:attrNameLst>
                                          <p:attrName>ppt_y</p:attrName>
                                        </p:attrNameLst>
                                      </p:cBhvr>
                                      <p:tavLst>
                                        <p:tav fmla="" tm="0">
                                          <p:val>
                                            <p:strVal val="#ppt_y-1"/>
                                          </p:val>
                                        </p:tav>
                                        <p:tav fmla="" tm="100000">
                                          <p:val>
                                            <p:strVal val="#ppt_y"/>
                                          </p:val>
                                        </p:tav>
                                      </p:tavLst>
                                    </p:anim>
                                  </p:childTnLst>
                                </p:cTn>
                              </p:par>
                              <p:par>
                                <p:cTn fill="hold" nodeType="withEffect" presetClass="entr" presetID="23" presetSubtype="16">
                                  <p:stCondLst>
                                    <p:cond delay="0"/>
                                  </p:stCondLst>
                                  <p:childTnLst>
                                    <p:set>
                                      <p:cBhvr>
                                        <p:cTn dur="1" fill="hold">
                                          <p:stCondLst>
                                            <p:cond delay="0"/>
                                          </p:stCondLst>
                                        </p:cTn>
                                        <p:tgtEl>
                                          <p:spTgt spid="595"/>
                                        </p:tgtEl>
                                        <p:attrNameLst>
                                          <p:attrName>style.visibility</p:attrName>
                                        </p:attrNameLst>
                                      </p:cBhvr>
                                      <p:to>
                                        <p:strVal val="visible"/>
                                      </p:to>
                                    </p:set>
                                    <p:anim calcmode="lin" valueType="num">
                                      <p:cBhvr additive="base">
                                        <p:cTn dur="2000"/>
                                        <p:tgtEl>
                                          <p:spTgt spid="595"/>
                                        </p:tgtEl>
                                        <p:attrNameLst>
                                          <p:attrName>ppt_w</p:attrName>
                                        </p:attrNameLst>
                                      </p:cBhvr>
                                      <p:tavLst>
                                        <p:tav fmla="" tm="0">
                                          <p:val>
                                            <p:strVal val="0"/>
                                          </p:val>
                                        </p:tav>
                                        <p:tav fmla="" tm="100000">
                                          <p:val>
                                            <p:strVal val="#ppt_w"/>
                                          </p:val>
                                        </p:tav>
                                      </p:tavLst>
                                    </p:anim>
                                    <p:anim calcmode="lin" valueType="num">
                                      <p:cBhvr additive="base">
                                        <p:cTn dur="2000"/>
                                        <p:tgtEl>
                                          <p:spTgt spid="59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66"/>
          <p:cNvSpPr txBox="1"/>
          <p:nvPr>
            <p:ph type="title"/>
          </p:nvPr>
        </p:nvSpPr>
        <p:spPr>
          <a:xfrm>
            <a:off x="1193425" y="352975"/>
            <a:ext cx="5921100" cy="64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600"/>
              <a:t>Cross Compiler Toolchain (Flow)</a:t>
            </a:r>
            <a:endParaRPr b="1" sz="2600"/>
          </a:p>
        </p:txBody>
      </p:sp>
      <p:pic>
        <p:nvPicPr>
          <p:cNvPr id="603" name="Google Shape;603;p66"/>
          <p:cNvPicPr preferRelativeResize="0"/>
          <p:nvPr/>
        </p:nvPicPr>
        <p:blipFill>
          <a:blip r:embed="rId3">
            <a:alphaModFix/>
          </a:blip>
          <a:stretch>
            <a:fillRect/>
          </a:stretch>
        </p:blipFill>
        <p:spPr>
          <a:xfrm>
            <a:off x="7520550" y="0"/>
            <a:ext cx="2102501" cy="1159800"/>
          </a:xfrm>
          <a:prstGeom prst="rect">
            <a:avLst/>
          </a:prstGeom>
          <a:noFill/>
          <a:ln>
            <a:noFill/>
          </a:ln>
        </p:spPr>
      </p:pic>
      <p:pic>
        <p:nvPicPr>
          <p:cNvPr id="604" name="Google Shape;604;p66"/>
          <p:cNvPicPr preferRelativeResize="0"/>
          <p:nvPr/>
        </p:nvPicPr>
        <p:blipFill>
          <a:blip r:embed="rId4">
            <a:alphaModFix/>
          </a:blip>
          <a:stretch>
            <a:fillRect/>
          </a:stretch>
        </p:blipFill>
        <p:spPr>
          <a:xfrm>
            <a:off x="3060325" y="1816500"/>
            <a:ext cx="2780750" cy="3327000"/>
          </a:xfrm>
          <a:prstGeom prst="rect">
            <a:avLst/>
          </a:prstGeom>
          <a:noFill/>
          <a:ln>
            <a:noFill/>
          </a:ln>
        </p:spPr>
      </p:pic>
      <p:pic>
        <p:nvPicPr>
          <p:cNvPr id="605" name="Google Shape;605;p66"/>
          <p:cNvPicPr preferRelativeResize="0"/>
          <p:nvPr/>
        </p:nvPicPr>
        <p:blipFill>
          <a:blip r:embed="rId5">
            <a:alphaModFix/>
          </a:blip>
          <a:stretch>
            <a:fillRect/>
          </a:stretch>
        </p:blipFill>
        <p:spPr>
          <a:xfrm>
            <a:off x="0" y="1816500"/>
            <a:ext cx="2656200" cy="3327000"/>
          </a:xfrm>
          <a:prstGeom prst="rect">
            <a:avLst/>
          </a:prstGeom>
          <a:noFill/>
          <a:ln>
            <a:noFill/>
          </a:ln>
        </p:spPr>
      </p:pic>
      <p:pic>
        <p:nvPicPr>
          <p:cNvPr id="606" name="Google Shape;606;p66"/>
          <p:cNvPicPr preferRelativeResize="0"/>
          <p:nvPr/>
        </p:nvPicPr>
        <p:blipFill>
          <a:blip r:embed="rId6">
            <a:alphaModFix/>
          </a:blip>
          <a:stretch>
            <a:fillRect/>
          </a:stretch>
        </p:blipFill>
        <p:spPr>
          <a:xfrm>
            <a:off x="6363250" y="1816500"/>
            <a:ext cx="2780750" cy="3327000"/>
          </a:xfrm>
          <a:prstGeom prst="rect">
            <a:avLst/>
          </a:prstGeom>
          <a:noFill/>
          <a:ln>
            <a:noFill/>
          </a:ln>
        </p:spPr>
      </p:pic>
      <p:cxnSp>
        <p:nvCxnSpPr>
          <p:cNvPr id="607" name="Google Shape;607;p66"/>
          <p:cNvCxnSpPr>
            <a:stCxn id="605" idx="3"/>
            <a:endCxn id="604" idx="1"/>
          </p:cNvCxnSpPr>
          <p:nvPr/>
        </p:nvCxnSpPr>
        <p:spPr>
          <a:xfrm>
            <a:off x="2656200" y="3480000"/>
            <a:ext cx="404100" cy="0"/>
          </a:xfrm>
          <a:prstGeom prst="straightConnector1">
            <a:avLst/>
          </a:prstGeom>
          <a:noFill/>
          <a:ln cap="flat" cmpd="sng" w="9525">
            <a:solidFill>
              <a:srgbClr val="FF0000"/>
            </a:solidFill>
            <a:prstDash val="solid"/>
            <a:round/>
            <a:headEnd len="med" w="med" type="none"/>
            <a:tailEnd len="med" w="med" type="triangle"/>
          </a:ln>
        </p:spPr>
      </p:cxnSp>
      <p:cxnSp>
        <p:nvCxnSpPr>
          <p:cNvPr id="608" name="Google Shape;608;p66"/>
          <p:cNvCxnSpPr>
            <a:stCxn id="604" idx="3"/>
            <a:endCxn id="606" idx="1"/>
          </p:cNvCxnSpPr>
          <p:nvPr/>
        </p:nvCxnSpPr>
        <p:spPr>
          <a:xfrm>
            <a:off x="5841075" y="3480000"/>
            <a:ext cx="522300" cy="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602"/>
                                        </p:tgtEl>
                                        <p:attrNameLst>
                                          <p:attrName>style.visibility</p:attrName>
                                        </p:attrNameLst>
                                      </p:cBhvr>
                                      <p:to>
                                        <p:strVal val="visible"/>
                                      </p:to>
                                    </p:set>
                                    <p:anim calcmode="lin" valueType="num">
                                      <p:cBhvr additive="base">
                                        <p:cTn dur="2000"/>
                                        <p:tgtEl>
                                          <p:spTgt spid="60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0"/>
                                  </p:stCondLst>
                                  <p:childTnLst>
                                    <p:set>
                                      <p:cBhvr>
                                        <p:cTn dur="1" fill="hold">
                                          <p:stCondLst>
                                            <p:cond delay="0"/>
                                          </p:stCondLst>
                                        </p:cTn>
                                        <p:tgtEl>
                                          <p:spTgt spid="605"/>
                                        </p:tgtEl>
                                        <p:attrNameLst>
                                          <p:attrName>style.visibility</p:attrName>
                                        </p:attrNameLst>
                                      </p:cBhvr>
                                      <p:to>
                                        <p:strVal val="visible"/>
                                      </p:to>
                                    </p:set>
                                    <p:anim calcmode="lin" valueType="num">
                                      <p:cBhvr additive="base">
                                        <p:cTn dur="2000"/>
                                        <p:tgtEl>
                                          <p:spTgt spid="605"/>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607"/>
                                        </p:tgtEl>
                                        <p:attrNameLst>
                                          <p:attrName>style.visibility</p:attrName>
                                        </p:attrNameLst>
                                      </p:cBhvr>
                                      <p:to>
                                        <p:strVal val="visible"/>
                                      </p:to>
                                    </p:set>
                                    <p:anim calcmode="lin" valueType="num">
                                      <p:cBhvr additive="base">
                                        <p:cTn dur="2000"/>
                                        <p:tgtEl>
                                          <p:spTgt spid="607"/>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 presetSubtype="8">
                                  <p:stCondLst>
                                    <p:cond delay="0"/>
                                  </p:stCondLst>
                                  <p:childTnLst>
                                    <p:set>
                                      <p:cBhvr>
                                        <p:cTn dur="1" fill="hold">
                                          <p:stCondLst>
                                            <p:cond delay="0"/>
                                          </p:stCondLst>
                                        </p:cTn>
                                        <p:tgtEl>
                                          <p:spTgt spid="604"/>
                                        </p:tgtEl>
                                        <p:attrNameLst>
                                          <p:attrName>style.visibility</p:attrName>
                                        </p:attrNameLst>
                                      </p:cBhvr>
                                      <p:to>
                                        <p:strVal val="visible"/>
                                      </p:to>
                                    </p:set>
                                    <p:anim calcmode="lin" valueType="num">
                                      <p:cBhvr additive="base">
                                        <p:cTn dur="2000"/>
                                        <p:tgtEl>
                                          <p:spTgt spid="604"/>
                                        </p:tgtEl>
                                        <p:attrNameLst>
                                          <p:attrName>ppt_x</p:attrName>
                                        </p:attrNameLst>
                                      </p:cBhvr>
                                      <p:tavLst>
                                        <p:tav fmla="" tm="0">
                                          <p:val>
                                            <p:strVal val="#ppt_x-1"/>
                                          </p:val>
                                        </p:tav>
                                        <p:tav fmla="" tm="100000">
                                          <p:val>
                                            <p:strVal val="#ppt_x"/>
                                          </p:val>
                                        </p:tav>
                                      </p:tavLst>
                                    </p:anim>
                                  </p:childTnLst>
                                </p:cTn>
                              </p:par>
                            </p:childTnLst>
                          </p:cTn>
                        </p:par>
                        <p:par>
                          <p:cTn fill="hold">
                            <p:stCondLst>
                              <p:cond delay="6000"/>
                            </p:stCondLst>
                            <p:childTnLst>
                              <p:par>
                                <p:cTn fill="hold" nodeType="afterEffect" presetClass="entr" presetID="2" presetSubtype="8">
                                  <p:stCondLst>
                                    <p:cond delay="0"/>
                                  </p:stCondLst>
                                  <p:childTnLst>
                                    <p:set>
                                      <p:cBhvr>
                                        <p:cTn dur="1" fill="hold">
                                          <p:stCondLst>
                                            <p:cond delay="0"/>
                                          </p:stCondLst>
                                        </p:cTn>
                                        <p:tgtEl>
                                          <p:spTgt spid="608"/>
                                        </p:tgtEl>
                                        <p:attrNameLst>
                                          <p:attrName>style.visibility</p:attrName>
                                        </p:attrNameLst>
                                      </p:cBhvr>
                                      <p:to>
                                        <p:strVal val="visible"/>
                                      </p:to>
                                    </p:set>
                                    <p:anim calcmode="lin" valueType="num">
                                      <p:cBhvr additive="base">
                                        <p:cTn dur="1000"/>
                                        <p:tgtEl>
                                          <p:spTgt spid="608"/>
                                        </p:tgtEl>
                                        <p:attrNameLst>
                                          <p:attrName>ppt_x</p:attrName>
                                        </p:attrNameLst>
                                      </p:cBhvr>
                                      <p:tavLst>
                                        <p:tav fmla="" tm="0">
                                          <p:val>
                                            <p:strVal val="#ppt_x-1"/>
                                          </p:val>
                                        </p:tav>
                                        <p:tav fmla="" tm="100000">
                                          <p:val>
                                            <p:strVal val="#ppt_x"/>
                                          </p:val>
                                        </p:tav>
                                      </p:tavLst>
                                    </p:anim>
                                  </p:childTnLst>
                                </p:cTn>
                              </p:par>
                            </p:childTnLst>
                          </p:cTn>
                        </p:par>
                        <p:par>
                          <p:cTn fill="hold">
                            <p:stCondLst>
                              <p:cond delay="7000"/>
                            </p:stCondLst>
                            <p:childTnLst>
                              <p:par>
                                <p:cTn fill="hold" nodeType="afterEffect" presetClass="entr" presetID="2" presetSubtype="8">
                                  <p:stCondLst>
                                    <p:cond delay="0"/>
                                  </p:stCondLst>
                                  <p:childTnLst>
                                    <p:set>
                                      <p:cBhvr>
                                        <p:cTn dur="1" fill="hold">
                                          <p:stCondLst>
                                            <p:cond delay="0"/>
                                          </p:stCondLst>
                                        </p:cTn>
                                        <p:tgtEl>
                                          <p:spTgt spid="606"/>
                                        </p:tgtEl>
                                        <p:attrNameLst>
                                          <p:attrName>style.visibility</p:attrName>
                                        </p:attrNameLst>
                                      </p:cBhvr>
                                      <p:to>
                                        <p:strVal val="visible"/>
                                      </p:to>
                                    </p:set>
                                    <p:anim calcmode="lin" valueType="num">
                                      <p:cBhvr additive="base">
                                        <p:cTn dur="2000"/>
                                        <p:tgtEl>
                                          <p:spTgt spid="60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67"/>
          <p:cNvSpPr txBox="1"/>
          <p:nvPr>
            <p:ph type="title"/>
          </p:nvPr>
        </p:nvSpPr>
        <p:spPr>
          <a:xfrm>
            <a:off x="1084175" y="42000"/>
            <a:ext cx="66270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200"/>
              <a:t>Vector Processing in HPC</a:t>
            </a:r>
            <a:endParaRPr b="1" sz="3200"/>
          </a:p>
        </p:txBody>
      </p:sp>
      <p:pic>
        <p:nvPicPr>
          <p:cNvPr id="614" name="Google Shape;614;p67"/>
          <p:cNvPicPr preferRelativeResize="0"/>
          <p:nvPr/>
        </p:nvPicPr>
        <p:blipFill>
          <a:blip r:embed="rId3">
            <a:alphaModFix/>
          </a:blip>
          <a:stretch>
            <a:fillRect/>
          </a:stretch>
        </p:blipFill>
        <p:spPr>
          <a:xfrm>
            <a:off x="7328292" y="42000"/>
            <a:ext cx="2294757" cy="1265850"/>
          </a:xfrm>
          <a:prstGeom prst="rect">
            <a:avLst/>
          </a:prstGeom>
          <a:noFill/>
          <a:ln>
            <a:noFill/>
          </a:ln>
        </p:spPr>
      </p:pic>
      <p:pic>
        <p:nvPicPr>
          <p:cNvPr id="615" name="Google Shape;615;p67"/>
          <p:cNvPicPr preferRelativeResize="0"/>
          <p:nvPr/>
        </p:nvPicPr>
        <p:blipFill>
          <a:blip r:embed="rId4">
            <a:alphaModFix/>
          </a:blip>
          <a:stretch>
            <a:fillRect/>
          </a:stretch>
        </p:blipFill>
        <p:spPr>
          <a:xfrm>
            <a:off x="0" y="4015625"/>
            <a:ext cx="4067725" cy="1166850"/>
          </a:xfrm>
          <a:prstGeom prst="rect">
            <a:avLst/>
          </a:prstGeom>
          <a:noFill/>
          <a:ln>
            <a:noFill/>
          </a:ln>
        </p:spPr>
      </p:pic>
      <p:pic>
        <p:nvPicPr>
          <p:cNvPr id="616" name="Google Shape;616;p67"/>
          <p:cNvPicPr preferRelativeResize="0"/>
          <p:nvPr/>
        </p:nvPicPr>
        <p:blipFill>
          <a:blip r:embed="rId5">
            <a:alphaModFix/>
          </a:blip>
          <a:stretch>
            <a:fillRect/>
          </a:stretch>
        </p:blipFill>
        <p:spPr>
          <a:xfrm>
            <a:off x="0" y="1504950"/>
            <a:ext cx="4067725" cy="1066800"/>
          </a:xfrm>
          <a:prstGeom prst="rect">
            <a:avLst/>
          </a:prstGeom>
          <a:noFill/>
          <a:ln>
            <a:noFill/>
          </a:ln>
        </p:spPr>
      </p:pic>
      <p:pic>
        <p:nvPicPr>
          <p:cNvPr id="617" name="Google Shape;617;p67"/>
          <p:cNvPicPr preferRelativeResize="0"/>
          <p:nvPr/>
        </p:nvPicPr>
        <p:blipFill>
          <a:blip r:embed="rId6">
            <a:alphaModFix/>
          </a:blip>
          <a:stretch>
            <a:fillRect/>
          </a:stretch>
        </p:blipFill>
        <p:spPr>
          <a:xfrm>
            <a:off x="5136050" y="1443875"/>
            <a:ext cx="4007950" cy="3699625"/>
          </a:xfrm>
          <a:prstGeom prst="rect">
            <a:avLst/>
          </a:prstGeom>
          <a:noFill/>
          <a:ln>
            <a:noFill/>
          </a:ln>
        </p:spPr>
      </p:pic>
      <p:cxnSp>
        <p:nvCxnSpPr>
          <p:cNvPr id="618" name="Google Shape;618;p67"/>
          <p:cNvCxnSpPr>
            <a:endCxn id="615" idx="3"/>
          </p:cNvCxnSpPr>
          <p:nvPr/>
        </p:nvCxnSpPr>
        <p:spPr>
          <a:xfrm flipH="1">
            <a:off x="4067725" y="3286250"/>
            <a:ext cx="1084200" cy="1312800"/>
          </a:xfrm>
          <a:prstGeom prst="straightConnector1">
            <a:avLst/>
          </a:prstGeom>
          <a:noFill/>
          <a:ln cap="flat" cmpd="sng" w="9525">
            <a:solidFill>
              <a:srgbClr val="FF0000"/>
            </a:solidFill>
            <a:prstDash val="solid"/>
            <a:round/>
            <a:headEnd len="med" w="med" type="none"/>
            <a:tailEnd len="med" w="med" type="triangle"/>
          </a:ln>
        </p:spPr>
      </p:cxnSp>
      <p:cxnSp>
        <p:nvCxnSpPr>
          <p:cNvPr id="619" name="Google Shape;619;p67"/>
          <p:cNvCxnSpPr>
            <a:endCxn id="617" idx="1"/>
          </p:cNvCxnSpPr>
          <p:nvPr/>
        </p:nvCxnSpPr>
        <p:spPr>
          <a:xfrm>
            <a:off x="4067750" y="2050788"/>
            <a:ext cx="1068300" cy="12429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613"/>
                                        </p:tgtEl>
                                        <p:attrNameLst>
                                          <p:attrName>style.visibility</p:attrName>
                                        </p:attrNameLst>
                                      </p:cBhvr>
                                      <p:to>
                                        <p:strVal val="visible"/>
                                      </p:to>
                                    </p:set>
                                    <p:anim calcmode="lin" valueType="num">
                                      <p:cBhvr additive="base">
                                        <p:cTn dur="2000"/>
                                        <p:tgtEl>
                                          <p:spTgt spid="613"/>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616"/>
                                        </p:tgtEl>
                                        <p:attrNameLst>
                                          <p:attrName>style.visibility</p:attrName>
                                        </p:attrNameLst>
                                      </p:cBhvr>
                                      <p:to>
                                        <p:strVal val="visible"/>
                                      </p:to>
                                    </p:set>
                                    <p:anim calcmode="lin" valueType="num">
                                      <p:cBhvr additive="base">
                                        <p:cTn dur="2000"/>
                                        <p:tgtEl>
                                          <p:spTgt spid="616"/>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 presetSubtype="8">
                                  <p:stCondLst>
                                    <p:cond delay="0"/>
                                  </p:stCondLst>
                                  <p:childTnLst>
                                    <p:set>
                                      <p:cBhvr>
                                        <p:cTn dur="1" fill="hold">
                                          <p:stCondLst>
                                            <p:cond delay="0"/>
                                          </p:stCondLst>
                                        </p:cTn>
                                        <p:tgtEl>
                                          <p:spTgt spid="619"/>
                                        </p:tgtEl>
                                        <p:attrNameLst>
                                          <p:attrName>style.visibility</p:attrName>
                                        </p:attrNameLst>
                                      </p:cBhvr>
                                      <p:to>
                                        <p:strVal val="visible"/>
                                      </p:to>
                                    </p:set>
                                    <p:anim calcmode="lin" valueType="num">
                                      <p:cBhvr additive="base">
                                        <p:cTn dur="2000"/>
                                        <p:tgtEl>
                                          <p:spTgt spid="619"/>
                                        </p:tgtEl>
                                        <p:attrNameLst>
                                          <p:attrName>ppt_x</p:attrName>
                                        </p:attrNameLst>
                                      </p:cBhvr>
                                      <p:tavLst>
                                        <p:tav fmla="" tm="0">
                                          <p:val>
                                            <p:strVal val="#ppt_x-1"/>
                                          </p:val>
                                        </p:tav>
                                        <p:tav fmla="" tm="100000">
                                          <p:val>
                                            <p:strVal val="#ppt_x"/>
                                          </p:val>
                                        </p:tav>
                                      </p:tavLst>
                                    </p:anim>
                                  </p:childTnLst>
                                </p:cTn>
                              </p:par>
                            </p:childTnLst>
                          </p:cTn>
                        </p:par>
                        <p:par>
                          <p:cTn fill="hold">
                            <p:stCondLst>
                              <p:cond delay="6000"/>
                            </p:stCondLst>
                            <p:childTnLst>
                              <p:par>
                                <p:cTn fill="hold" nodeType="afterEffect" presetClass="entr" presetID="2" presetSubtype="1">
                                  <p:stCondLst>
                                    <p:cond delay="0"/>
                                  </p:stCondLst>
                                  <p:childTnLst>
                                    <p:set>
                                      <p:cBhvr>
                                        <p:cTn dur="1" fill="hold">
                                          <p:stCondLst>
                                            <p:cond delay="0"/>
                                          </p:stCondLst>
                                        </p:cTn>
                                        <p:tgtEl>
                                          <p:spTgt spid="617"/>
                                        </p:tgtEl>
                                        <p:attrNameLst>
                                          <p:attrName>style.visibility</p:attrName>
                                        </p:attrNameLst>
                                      </p:cBhvr>
                                      <p:to>
                                        <p:strVal val="visible"/>
                                      </p:to>
                                    </p:set>
                                    <p:anim calcmode="lin" valueType="num">
                                      <p:cBhvr additive="base">
                                        <p:cTn dur="2000"/>
                                        <p:tgtEl>
                                          <p:spTgt spid="617"/>
                                        </p:tgtEl>
                                        <p:attrNameLst>
                                          <p:attrName>ppt_y</p:attrName>
                                        </p:attrNameLst>
                                      </p:cBhvr>
                                      <p:tavLst>
                                        <p:tav fmla="" tm="0">
                                          <p:val>
                                            <p:strVal val="#ppt_y-1"/>
                                          </p:val>
                                        </p:tav>
                                        <p:tav fmla="" tm="100000">
                                          <p:val>
                                            <p:strVal val="#ppt_y"/>
                                          </p:val>
                                        </p:tav>
                                      </p:tavLst>
                                    </p:anim>
                                  </p:childTnLst>
                                </p:cTn>
                              </p:par>
                            </p:childTnLst>
                          </p:cTn>
                        </p:par>
                        <p:par>
                          <p:cTn fill="hold">
                            <p:stCondLst>
                              <p:cond delay="8000"/>
                            </p:stCondLst>
                            <p:childTnLst>
                              <p:par>
                                <p:cTn fill="hold" nodeType="afterEffect" presetClass="entr" presetID="2" presetSubtype="2">
                                  <p:stCondLst>
                                    <p:cond delay="0"/>
                                  </p:stCondLst>
                                  <p:childTnLst>
                                    <p:set>
                                      <p:cBhvr>
                                        <p:cTn dur="1" fill="hold">
                                          <p:stCondLst>
                                            <p:cond delay="0"/>
                                          </p:stCondLst>
                                        </p:cTn>
                                        <p:tgtEl>
                                          <p:spTgt spid="618"/>
                                        </p:tgtEl>
                                        <p:attrNameLst>
                                          <p:attrName>style.visibility</p:attrName>
                                        </p:attrNameLst>
                                      </p:cBhvr>
                                      <p:to>
                                        <p:strVal val="visible"/>
                                      </p:to>
                                    </p:set>
                                    <p:anim calcmode="lin" valueType="num">
                                      <p:cBhvr additive="base">
                                        <p:cTn dur="2000"/>
                                        <p:tgtEl>
                                          <p:spTgt spid="618"/>
                                        </p:tgtEl>
                                        <p:attrNameLst>
                                          <p:attrName>ppt_x</p:attrName>
                                        </p:attrNameLst>
                                      </p:cBhvr>
                                      <p:tavLst>
                                        <p:tav fmla="" tm="0">
                                          <p:val>
                                            <p:strVal val="#ppt_x+1"/>
                                          </p:val>
                                        </p:tav>
                                        <p:tav fmla="" tm="100000">
                                          <p:val>
                                            <p:strVal val="#ppt_x"/>
                                          </p:val>
                                        </p:tav>
                                      </p:tavLst>
                                    </p:anim>
                                  </p:childTnLst>
                                </p:cTn>
                              </p:par>
                            </p:childTnLst>
                          </p:cTn>
                        </p:par>
                        <p:par>
                          <p:cTn fill="hold">
                            <p:stCondLst>
                              <p:cond delay="10000"/>
                            </p:stCondLst>
                            <p:childTnLst>
                              <p:par>
                                <p:cTn fill="hold" nodeType="afterEffect" presetClass="entr" presetID="2" presetSubtype="2">
                                  <p:stCondLst>
                                    <p:cond delay="0"/>
                                  </p:stCondLst>
                                  <p:childTnLst>
                                    <p:set>
                                      <p:cBhvr>
                                        <p:cTn dur="1" fill="hold">
                                          <p:stCondLst>
                                            <p:cond delay="0"/>
                                          </p:stCondLst>
                                        </p:cTn>
                                        <p:tgtEl>
                                          <p:spTgt spid="615"/>
                                        </p:tgtEl>
                                        <p:attrNameLst>
                                          <p:attrName>style.visibility</p:attrName>
                                        </p:attrNameLst>
                                      </p:cBhvr>
                                      <p:to>
                                        <p:strVal val="visible"/>
                                      </p:to>
                                    </p:set>
                                    <p:anim calcmode="lin" valueType="num">
                                      <p:cBhvr additive="base">
                                        <p:cTn dur="2000"/>
                                        <p:tgtEl>
                                          <p:spTgt spid="61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68"/>
          <p:cNvSpPr txBox="1"/>
          <p:nvPr>
            <p:ph type="ctrTitle"/>
          </p:nvPr>
        </p:nvSpPr>
        <p:spPr>
          <a:xfrm>
            <a:off x="3537150" y="1578400"/>
            <a:ext cx="5017500" cy="15789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t/>
            </a:r>
            <a:endParaRPr/>
          </a:p>
        </p:txBody>
      </p:sp>
      <p:sp>
        <p:nvSpPr>
          <p:cNvPr id="625" name="Google Shape;625;p68"/>
          <p:cNvSpPr txBox="1"/>
          <p:nvPr>
            <p:ph idx="1" type="subTitle"/>
          </p:nvPr>
        </p:nvSpPr>
        <p:spPr>
          <a:xfrm>
            <a:off x="5083950" y="3924925"/>
            <a:ext cx="3470700" cy="506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pic>
        <p:nvPicPr>
          <p:cNvPr id="626" name="Google Shape;626;p68"/>
          <p:cNvPicPr preferRelativeResize="0"/>
          <p:nvPr/>
        </p:nvPicPr>
        <p:blipFill rotWithShape="1">
          <a:blip r:embed="rId3">
            <a:alphaModFix/>
          </a:blip>
          <a:srcRect b="5797" l="0" r="0" t="5807"/>
          <a:stretch/>
        </p:blipFill>
        <p:spPr>
          <a:xfrm>
            <a:off x="0" y="0"/>
            <a:ext cx="9144000" cy="5143500"/>
          </a:xfrm>
          <a:prstGeom prst="rect">
            <a:avLst/>
          </a:prstGeom>
          <a:noFill/>
          <a:ln>
            <a:noFill/>
          </a:ln>
        </p:spPr>
      </p:pic>
      <p:sp>
        <p:nvSpPr>
          <p:cNvPr id="627" name="Google Shape;627;p68"/>
          <p:cNvSpPr/>
          <p:nvPr/>
        </p:nvSpPr>
        <p:spPr>
          <a:xfrm>
            <a:off x="4260600" y="3015175"/>
            <a:ext cx="622800" cy="2460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9900"/>
              </a:highlight>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626"/>
                                        </p:tgtEl>
                                        <p:attrNameLst>
                                          <p:attrName>style.visibility</p:attrName>
                                        </p:attrNameLst>
                                      </p:cBhvr>
                                      <p:to>
                                        <p:strVal val="visible"/>
                                      </p:to>
                                    </p:set>
                                    <p:anim calcmode="lin" valueType="num">
                                      <p:cBhvr additive="base">
                                        <p:cTn dur="1000"/>
                                        <p:tgtEl>
                                          <p:spTgt spid="626"/>
                                        </p:tgtEl>
                                        <p:attrNameLst>
                                          <p:attrName>ppt_w</p:attrName>
                                        </p:attrNameLst>
                                      </p:cBhvr>
                                      <p:tavLst>
                                        <p:tav fmla="" tm="0">
                                          <p:val>
                                            <p:strVal val="0"/>
                                          </p:val>
                                        </p:tav>
                                        <p:tav fmla="" tm="100000">
                                          <p:val>
                                            <p:strVal val="#ppt_w"/>
                                          </p:val>
                                        </p:tav>
                                      </p:tavLst>
                                    </p:anim>
                                    <p:anim calcmode="lin" valueType="num">
                                      <p:cBhvr additive="base">
                                        <p:cTn dur="1000"/>
                                        <p:tgtEl>
                                          <p:spTgt spid="626"/>
                                        </p:tgtEl>
                                        <p:attrNameLst>
                                          <p:attrName>ppt_h</p:attrName>
                                        </p:attrNameLst>
                                      </p:cBhvr>
                                      <p:tavLst>
                                        <p:tav fmla="" tm="0">
                                          <p:val>
                                            <p:strVal val="0"/>
                                          </p:val>
                                        </p:tav>
                                        <p:tav fmla="" tm="100000">
                                          <p:val>
                                            <p:strVal val="#ppt_h"/>
                                          </p:val>
                                        </p:tav>
                                      </p:tavLst>
                                    </p:anim>
                                  </p:childTnLst>
                                </p:cTn>
                              </p:par>
                              <p:par>
                                <p:cTn fill="hold" nodeType="withEffect" presetClass="entr" presetID="2" presetSubtype="8">
                                  <p:stCondLst>
                                    <p:cond delay="0"/>
                                  </p:stCondLst>
                                  <p:childTnLst>
                                    <p:set>
                                      <p:cBhvr>
                                        <p:cTn dur="1" fill="hold">
                                          <p:stCondLst>
                                            <p:cond delay="0"/>
                                          </p:stCondLst>
                                        </p:cTn>
                                        <p:tgtEl>
                                          <p:spTgt spid="627"/>
                                        </p:tgtEl>
                                        <p:attrNameLst>
                                          <p:attrName>style.visibility</p:attrName>
                                        </p:attrNameLst>
                                      </p:cBhvr>
                                      <p:to>
                                        <p:strVal val="visible"/>
                                      </p:to>
                                    </p:set>
                                    <p:anim calcmode="lin" valueType="num">
                                      <p:cBhvr additive="base">
                                        <p:cTn dur="1000"/>
                                        <p:tgtEl>
                                          <p:spTgt spid="62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Wisp">
  <a:themeElements>
    <a:clrScheme name="Wisp">
      <a:dk1>
        <a:srgbClr val="000000"/>
      </a:dk1>
      <a:lt1>
        <a:srgbClr val="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